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M PLUS 1p"/>
      <p:regular r:id="rId59"/>
      <p:bold r:id="rId60"/>
    </p:embeddedFont>
    <p:embeddedFont>
      <p:font typeface="M PLUS 1p ExtraBold"/>
      <p:bold r:id="rId61"/>
    </p:embeddedFont>
    <p:embeddedFont>
      <p:font typeface="M PLUS 1p Medium"/>
      <p:regular r:id="rId62"/>
      <p:bold r:id="rId63"/>
    </p:embeddedFont>
    <p:embeddedFont>
      <p:font typeface="Helvetica Neue"/>
      <p:regular r:id="rId64"/>
      <p:bold r:id="rId65"/>
      <p:italic r:id="rId66"/>
      <p:boldItalic r:id="rId67"/>
    </p:embeddedFont>
    <p:embeddedFont>
      <p:font typeface="Gill Sans"/>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eleted us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7D4EFE-A007-45B9-99DD-0A97D4B8CEEF}">
  <a:tblStyle styleId="{F47D4EFE-A007-45B9-99DD-0A97D4B8CEE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PLUS1pMedium-regular.fntdata"/><Relationship Id="rId61" Type="http://schemas.openxmlformats.org/officeDocument/2006/relationships/font" Target="fonts/MPLUS1pExtraBold-bold.fntdata"/><Relationship Id="rId20" Type="http://schemas.openxmlformats.org/officeDocument/2006/relationships/slide" Target="slides/slide14.xml"/><Relationship Id="rId64" Type="http://schemas.openxmlformats.org/officeDocument/2006/relationships/font" Target="fonts/HelveticaNeue-regular.fntdata"/><Relationship Id="rId63" Type="http://schemas.openxmlformats.org/officeDocument/2006/relationships/font" Target="fonts/MPLUS1pMedium-bold.fntdata"/><Relationship Id="rId22" Type="http://schemas.openxmlformats.org/officeDocument/2006/relationships/slide" Target="slides/slide16.xml"/><Relationship Id="rId66" Type="http://schemas.openxmlformats.org/officeDocument/2006/relationships/font" Target="fonts/HelveticaNeue-italic.fntdata"/><Relationship Id="rId21" Type="http://schemas.openxmlformats.org/officeDocument/2006/relationships/slide" Target="slides/slide15.xml"/><Relationship Id="rId65" Type="http://schemas.openxmlformats.org/officeDocument/2006/relationships/font" Target="fonts/HelveticaNeue-bold.fntdata"/><Relationship Id="rId24" Type="http://schemas.openxmlformats.org/officeDocument/2006/relationships/slide" Target="slides/slide18.xml"/><Relationship Id="rId68" Type="http://schemas.openxmlformats.org/officeDocument/2006/relationships/font" Target="fonts/GillSans-regular.fntdata"/><Relationship Id="rId23" Type="http://schemas.openxmlformats.org/officeDocument/2006/relationships/slide" Target="slides/slide17.xml"/><Relationship Id="rId67" Type="http://schemas.openxmlformats.org/officeDocument/2006/relationships/font" Target="fonts/HelveticaNeue-boldItalic.fntdata"/><Relationship Id="rId60" Type="http://schemas.openxmlformats.org/officeDocument/2006/relationships/font" Target="fonts/MPLUS1p-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Gill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MPLUS1p-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3-14T09:23:12.832">
    <p:pos x="6000" y="0"/>
    <p:text>管理者のステップ（p5）と同じようなデザインにして頂きたいです！</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047d9105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047d9105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54ec2f6f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154ec2f6f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54ec2f6f3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154ec2f6f3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54ec2f6f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54ec2f6f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15bc2fa6c9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15bc2fa6c9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00f5a223f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00f5a223f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150f25cfd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150f25cfd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50f25cfd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150f25cfd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00f5a223f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00f5a223f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150f25cfd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150f25cfd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2e472a3826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12e472a3826_0_5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ja"/>
              <a:t>このような流れで進めていきます。</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d3b6a4c60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d3b6a4c6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50f25cfd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50f25cfd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まずは、この説明会のゴールについてです。</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150f25cfde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150f25cfd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a:latin typeface="M PLUS 1p"/>
                <a:ea typeface="M PLUS 1p"/>
                <a:cs typeface="M PLUS 1p"/>
                <a:sym typeface="M PLUS 1p"/>
              </a:rPr>
              <a:t>本日この説明会に参加しているみなさんには、Chatworkをなぜ導入したのか、どのように使っていきたいのかを「導入目的」や「運用ルール」の解説から理解していただければと思っています。</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そして、Chatworkのログインがまだ完了していない方に向けて、方法を説明させていただきます。</a:t>
            </a:r>
            <a:endParaRPr>
              <a:latin typeface="M PLUS 1p"/>
              <a:ea typeface="M PLUS 1p"/>
              <a:cs typeface="M PLUS 1p"/>
              <a:sym typeface="M PLUS 1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00f5a223f2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00f5a223f2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まずChatworkとは何なのかを説明していきます。</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8306dde7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8306dde7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150f25cfde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150f25cfd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a:latin typeface="M PLUS 1p"/>
                <a:ea typeface="M PLUS 1p"/>
                <a:cs typeface="M PLUS 1p"/>
                <a:sym typeface="M PLUS 1p"/>
              </a:rPr>
              <a:t>Chatworkの特徴として様々なビジネスチャットの中でも「シンプル」で「誰でも使いやすい」という点があります。</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ビジネスコミュニケーションを円滑にするために必要最低限な4つの機能（次のページに進む）</a:t>
            </a:r>
            <a:endParaRPr>
              <a:latin typeface="M PLUS 1p"/>
              <a:ea typeface="M PLUS 1p"/>
              <a:cs typeface="M PLUS 1p"/>
              <a:sym typeface="M PLUS 1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150f25cfde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150f25cfde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a:latin typeface="M PLUS 1p"/>
                <a:ea typeface="M PLUS 1p"/>
                <a:cs typeface="M PLUS 1p"/>
                <a:sym typeface="M PLUS 1p"/>
              </a:rPr>
              <a:t>・</a:t>
            </a:r>
            <a:r>
              <a:rPr lang="ja">
                <a:latin typeface="M PLUS 1p"/>
                <a:ea typeface="M PLUS 1p"/>
                <a:cs typeface="M PLUS 1p"/>
                <a:sym typeface="M PLUS 1p"/>
              </a:rPr>
              <a:t>コミュニケーションを最適化できる「グループチャット」</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・動画や画像やExcelなどのデータをを簡単に共有・管理ができる「ファイル管理」機能</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・業務の抜け漏れを無くすためにToDOリストや付箋のように使うことができる「タスク管理」機能</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・自身の顔やパソコン画面の共有などができて、遠距離の人とも無料でオンライン会議ができる「音声/ビデオ通話」機能</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この4つの機能が主要機能となります。</a:t>
            </a:r>
            <a:endParaRPr>
              <a:latin typeface="M PLUS 1p"/>
              <a:ea typeface="M PLUS 1p"/>
              <a:cs typeface="M PLUS 1p"/>
              <a:sym typeface="M PLUS 1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d1fb76577b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d1fb76577b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d1fb76577b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d1fb76577b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a:latin typeface="M PLUS 1p"/>
                <a:ea typeface="M PLUS 1p"/>
                <a:cs typeface="M PLUS 1p"/>
                <a:sym typeface="M PLUS 1p"/>
              </a:rPr>
              <a:t>このように私たちの業務で発生している（※発生していない業務は台本から消してお使いください）</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・書類管理</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・受電対応</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・付箋で伝言を伝える</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・社内や社外からのメール対応</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・情報の属人化や煩雑化でどこに自分の欲しい情報があるかわからなくて、いろいろな人に聞き回っている社員</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・掲示板で共有される全社共有</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・対面の会議</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このような業務は全てChatworkに置き換えて無駄を省いていくことができます。</a:t>
            </a:r>
            <a:endParaRPr>
              <a:latin typeface="M PLUS 1p"/>
              <a:ea typeface="M PLUS 1p"/>
              <a:cs typeface="M PLUS 1p"/>
              <a:sym typeface="M PLUS 1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d1fb76577b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d1fb76577b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a:latin typeface="M PLUS 1p"/>
                <a:ea typeface="M PLUS 1p"/>
                <a:cs typeface="M PLUS 1p"/>
                <a:sym typeface="M PLUS 1p"/>
              </a:rPr>
              <a:t>このように、</a:t>
            </a:r>
            <a:r>
              <a:rPr lang="ja">
                <a:latin typeface="M PLUS 1p"/>
                <a:ea typeface="M PLUS 1p"/>
                <a:cs typeface="M PLUS 1p"/>
                <a:sym typeface="M PLUS 1p"/>
              </a:rPr>
              <a:t>先程あげた</a:t>
            </a:r>
            <a:r>
              <a:rPr lang="ja">
                <a:latin typeface="M PLUS 1p"/>
                <a:ea typeface="M PLUS 1p"/>
                <a:cs typeface="M PLUS 1p"/>
                <a:sym typeface="M PLUS 1p"/>
              </a:rPr>
              <a:t>全ての業務がChatworkに集約</a:t>
            </a:r>
            <a:r>
              <a:rPr lang="ja">
                <a:latin typeface="M PLUS 1p"/>
                <a:ea typeface="M PLUS 1p"/>
                <a:cs typeface="M PLUS 1p"/>
                <a:sym typeface="M PLUS 1p"/>
              </a:rPr>
              <a:t>することができます</a:t>
            </a:r>
            <a:r>
              <a:rPr lang="ja">
                <a:latin typeface="M PLUS 1p"/>
                <a:ea typeface="M PLUS 1p"/>
                <a:cs typeface="M PLUS 1p"/>
                <a:sym typeface="M PLUS 1p"/>
              </a:rPr>
              <a:t>。</a:t>
            </a:r>
            <a:endParaRPr>
              <a:latin typeface="M PLUS 1p"/>
              <a:ea typeface="M PLUS 1p"/>
              <a:cs typeface="M PLUS 1p"/>
              <a:sym typeface="M PLUS 1p"/>
            </a:endParaRPr>
          </a:p>
          <a:p>
            <a:pPr indent="0" lvl="0" marL="0" rtl="0" algn="l">
              <a:lnSpc>
                <a:spcPct val="115000"/>
              </a:lnSpc>
              <a:spcBef>
                <a:spcPts val="0"/>
              </a:spcBef>
              <a:spcAft>
                <a:spcPts val="0"/>
              </a:spcAft>
              <a:buNone/>
            </a:pPr>
            <a:r>
              <a:t/>
            </a:r>
            <a:endParaRPr>
              <a:latin typeface="M PLUS 1p"/>
              <a:ea typeface="M PLUS 1p"/>
              <a:cs typeface="M PLUS 1p"/>
              <a:sym typeface="M PLUS 1p"/>
            </a:endParaRPr>
          </a:p>
          <a:p>
            <a:pPr indent="0" lvl="0" marL="0" rtl="0" algn="l">
              <a:lnSpc>
                <a:spcPct val="115000"/>
              </a:lnSpc>
              <a:spcBef>
                <a:spcPts val="0"/>
              </a:spcBef>
              <a:spcAft>
                <a:spcPts val="0"/>
              </a:spcAft>
              <a:buNone/>
            </a:pPr>
            <a:r>
              <a:rPr lang="ja">
                <a:latin typeface="M PLUS 1p"/>
                <a:ea typeface="M PLUS 1p"/>
                <a:cs typeface="M PLUS 1p"/>
                <a:sym typeface="M PLUS 1p"/>
              </a:rPr>
              <a:t>こうすることで</a:t>
            </a:r>
            <a:endParaRPr>
              <a:latin typeface="M PLUS 1p"/>
              <a:ea typeface="M PLUS 1p"/>
              <a:cs typeface="M PLUS 1p"/>
              <a:sym typeface="M PLUS 1p"/>
            </a:endParaRPr>
          </a:p>
          <a:p>
            <a:pPr indent="0" lvl="0" marL="0" rtl="0" algn="l">
              <a:lnSpc>
                <a:spcPct val="115000"/>
              </a:lnSpc>
              <a:spcBef>
                <a:spcPts val="0"/>
              </a:spcBef>
              <a:spcAft>
                <a:spcPts val="0"/>
              </a:spcAft>
              <a:buNone/>
            </a:pPr>
            <a:r>
              <a:t/>
            </a:r>
            <a:endParaRPr>
              <a:latin typeface="M PLUS 1p"/>
              <a:ea typeface="M PLUS 1p"/>
              <a:cs typeface="M PLUS 1p"/>
              <a:sym typeface="M PLUS 1p"/>
            </a:endParaRPr>
          </a:p>
          <a:p>
            <a:pPr indent="0" lvl="0" marL="0" rtl="0" algn="l">
              <a:lnSpc>
                <a:spcPct val="115000"/>
              </a:lnSpc>
              <a:spcBef>
                <a:spcPts val="0"/>
              </a:spcBef>
              <a:spcAft>
                <a:spcPts val="0"/>
              </a:spcAft>
              <a:buNone/>
            </a:pPr>
            <a:r>
              <a:rPr lang="ja">
                <a:latin typeface="M PLUS 1p"/>
                <a:ea typeface="M PLUS 1p"/>
                <a:cs typeface="M PLUS 1p"/>
                <a:sym typeface="M PLUS 1p"/>
              </a:rPr>
              <a:t>・書類のやり取りが簡単になり、書類を見つけやすくなったり</a:t>
            </a:r>
            <a:endParaRPr>
              <a:latin typeface="M PLUS 1p"/>
              <a:ea typeface="M PLUS 1p"/>
              <a:cs typeface="M PLUS 1p"/>
              <a:sym typeface="M PLUS 1p"/>
            </a:endParaRPr>
          </a:p>
          <a:p>
            <a:pPr indent="0" lvl="0" marL="0" rtl="0" algn="l">
              <a:lnSpc>
                <a:spcPct val="115000"/>
              </a:lnSpc>
              <a:spcBef>
                <a:spcPts val="0"/>
              </a:spcBef>
              <a:spcAft>
                <a:spcPts val="0"/>
              </a:spcAft>
              <a:buNone/>
            </a:pPr>
            <a:r>
              <a:rPr lang="ja">
                <a:latin typeface="M PLUS 1p"/>
                <a:ea typeface="M PLUS 1p"/>
                <a:cs typeface="M PLUS 1p"/>
                <a:sym typeface="M PLUS 1p"/>
              </a:rPr>
              <a:t>・付箋を使わなくなることで、受電の引き継ぎミスが減ったり</a:t>
            </a:r>
            <a:endParaRPr>
              <a:latin typeface="M PLUS 1p"/>
              <a:ea typeface="M PLUS 1p"/>
              <a:cs typeface="M PLUS 1p"/>
              <a:sym typeface="M PLUS 1p"/>
            </a:endParaRPr>
          </a:p>
          <a:p>
            <a:pPr indent="0" lvl="0" marL="0" rtl="0" algn="l">
              <a:lnSpc>
                <a:spcPct val="115000"/>
              </a:lnSpc>
              <a:spcBef>
                <a:spcPts val="0"/>
              </a:spcBef>
              <a:spcAft>
                <a:spcPts val="0"/>
              </a:spcAft>
              <a:buNone/>
            </a:pPr>
            <a:r>
              <a:rPr lang="ja">
                <a:latin typeface="M PLUS 1p"/>
                <a:ea typeface="M PLUS 1p"/>
                <a:cs typeface="M PLUS 1p"/>
                <a:sym typeface="M PLUS 1p"/>
              </a:rPr>
              <a:t>・メール対応をチャットに移行することで、見逃しや誤送信リスクの軽減につながったり</a:t>
            </a:r>
            <a:endParaRPr>
              <a:latin typeface="M PLUS 1p"/>
              <a:ea typeface="M PLUS 1p"/>
              <a:cs typeface="M PLUS 1p"/>
              <a:sym typeface="M PLUS 1p"/>
            </a:endParaRPr>
          </a:p>
          <a:p>
            <a:pPr indent="0" lvl="0" marL="0" rtl="0" algn="l">
              <a:lnSpc>
                <a:spcPct val="115000"/>
              </a:lnSpc>
              <a:spcBef>
                <a:spcPts val="0"/>
              </a:spcBef>
              <a:spcAft>
                <a:spcPts val="0"/>
              </a:spcAft>
              <a:buNone/>
            </a:pPr>
            <a:r>
              <a:rPr lang="ja">
                <a:latin typeface="M PLUS 1p"/>
                <a:ea typeface="M PLUS 1p"/>
                <a:cs typeface="M PLUS 1p"/>
                <a:sym typeface="M PLUS 1p"/>
              </a:rPr>
              <a:t>・全社共有を見るために掲示板を見に行く手間が省けたり</a:t>
            </a:r>
            <a:endParaRPr>
              <a:latin typeface="M PLUS 1p"/>
              <a:ea typeface="M PLUS 1p"/>
              <a:cs typeface="M PLUS 1p"/>
              <a:sym typeface="M PLUS 1p"/>
            </a:endParaRPr>
          </a:p>
          <a:p>
            <a:pPr indent="0" lvl="0" marL="0" rtl="0" algn="l">
              <a:lnSpc>
                <a:spcPct val="115000"/>
              </a:lnSpc>
              <a:spcBef>
                <a:spcPts val="0"/>
              </a:spcBef>
              <a:spcAft>
                <a:spcPts val="0"/>
              </a:spcAft>
              <a:buNone/>
            </a:pPr>
            <a:r>
              <a:rPr lang="ja">
                <a:latin typeface="M PLUS 1p"/>
                <a:ea typeface="M PLUS 1p"/>
                <a:cs typeface="M PLUS 1p"/>
                <a:sym typeface="M PLUS 1p"/>
              </a:rPr>
              <a:t>・今はリスクの高い対面の会議もオンラインで行うことが可能になります。</a:t>
            </a:r>
            <a:endParaRPr>
              <a:latin typeface="M PLUS 1p"/>
              <a:ea typeface="M PLUS 1p"/>
              <a:cs typeface="M PLUS 1p"/>
              <a:sym typeface="M PLUS 1p"/>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そして</a:t>
            </a:r>
            <a:r>
              <a:rPr lang="ja"/>
              <a:t>業務の無駄が減るので残業時間が減ったり、本来集中するべき作業に集中することがで</a:t>
            </a:r>
            <a:r>
              <a:rPr lang="ja"/>
              <a:t>きるようになります</a:t>
            </a:r>
            <a:r>
              <a:rPr lang="ja"/>
              <a:t>。</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d1fb76577b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d1fb76577b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Chatworkを使うとこのような働き方が実現できるそうです。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その中でも、弊社ではどのような働き方を進めていきたいか、どのような課題を解決するためにChatworkを導入したかをここから解説していきます。</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00f5a223f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00f5a223f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047d9105e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047d9105e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latin typeface="M PLUS 1p"/>
                <a:ea typeface="M PLUS 1p"/>
                <a:cs typeface="M PLUS 1p"/>
                <a:sym typeface="M PLUS 1p"/>
              </a:rPr>
              <a:t>※</a:t>
            </a:r>
            <a:r>
              <a:rPr b="1" lang="ja">
                <a:latin typeface="M PLUS 1p"/>
                <a:ea typeface="M PLUS 1p"/>
                <a:cs typeface="M PLUS 1p"/>
                <a:sym typeface="M PLUS 1p"/>
              </a:rPr>
              <a:t>説明会中に動画を流せる方、補足で説明したい方はこちらの動画を流してお使いください。</a:t>
            </a:r>
            <a:endParaRPr b="1">
              <a:latin typeface="M PLUS 1p"/>
              <a:ea typeface="M PLUS 1p"/>
              <a:cs typeface="M PLUS 1p"/>
              <a:sym typeface="M PLUS 1p"/>
            </a:endParaRPr>
          </a:p>
          <a:p>
            <a:pPr indent="0" lvl="0" marL="0" rtl="0" algn="l">
              <a:spcBef>
                <a:spcPts val="0"/>
              </a:spcBef>
              <a:spcAft>
                <a:spcPts val="0"/>
              </a:spcAft>
              <a:buNone/>
            </a:pPr>
            <a:r>
              <a:rPr b="1" lang="ja">
                <a:latin typeface="M PLUS 1p"/>
                <a:ea typeface="M PLUS 1p"/>
                <a:cs typeface="M PLUS 1p"/>
                <a:sym typeface="M PLUS 1p"/>
              </a:rPr>
              <a:t>不要な方は飛ばしてお使いください。</a:t>
            </a:r>
            <a:endParaRPr b="1">
              <a:latin typeface="M PLUS 1p"/>
              <a:ea typeface="M PLUS 1p"/>
              <a:cs typeface="M PLUS 1p"/>
              <a:sym typeface="M PLUS 1p"/>
            </a:endParaRPr>
          </a:p>
          <a:p>
            <a:pPr indent="0" lvl="0" marL="0" rtl="0" algn="l">
              <a:spcBef>
                <a:spcPts val="0"/>
              </a:spcBef>
              <a:spcAft>
                <a:spcPts val="0"/>
              </a:spcAft>
              <a:buNone/>
            </a:pPr>
            <a:r>
              <a:t/>
            </a:r>
            <a:endParaRPr>
              <a:latin typeface="M PLUS 1p"/>
              <a:ea typeface="M PLUS 1p"/>
              <a:cs typeface="M PLUS 1p"/>
              <a:sym typeface="M PLUS 1p"/>
            </a:endParaRPr>
          </a:p>
          <a:p>
            <a:pPr indent="0" lvl="0" marL="0" rtl="0" algn="l">
              <a:spcBef>
                <a:spcPts val="0"/>
              </a:spcBef>
              <a:spcAft>
                <a:spcPts val="0"/>
              </a:spcAft>
              <a:buNone/>
            </a:pPr>
            <a:r>
              <a:rPr lang="ja">
                <a:latin typeface="M PLUS 1p"/>
                <a:ea typeface="M PLUS 1p"/>
                <a:cs typeface="M PLUS 1p"/>
                <a:sym typeface="M PLUS 1p"/>
              </a:rPr>
              <a:t>ここで、Chatworkの紹介動画があるのでご視聴ください。</a:t>
            </a:r>
            <a:endParaRPr>
              <a:latin typeface="M PLUS 1p"/>
              <a:ea typeface="M PLUS 1p"/>
              <a:cs typeface="M PLUS 1p"/>
              <a:sym typeface="M PLUS 1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150f25cfde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150f25cfde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では導入背景とその目的についてお話ししていきます。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ここはこの説明会のゴールでもある「なぜみなさんにChatworkを使ってもらいたいのか」という重要な部分につながりますので、必ず聞いてください。</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150f25cfde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150f25cfde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solidFill>
                  <a:schemeClr val="dk1"/>
                </a:solidFill>
              </a:rPr>
              <a:t>※（管理者向け）ユーザーにChatworkを使ってもらうモチベーションを整える重要なポイントなので、自社の課題が分かりやすいような表現にしてお使いください。</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50000"/>
              </a:lnSpc>
              <a:spcBef>
                <a:spcPts val="0"/>
              </a:spcBef>
              <a:spcAft>
                <a:spcPts val="0"/>
              </a:spcAft>
              <a:buNone/>
            </a:pPr>
            <a:r>
              <a:rPr lang="ja">
                <a:latin typeface="M PLUS 1p"/>
                <a:ea typeface="M PLUS 1p"/>
                <a:cs typeface="M PLUS 1p"/>
                <a:sym typeface="M PLUS 1p"/>
              </a:rPr>
              <a:t>導入に至った主な理由はこちらの3点です。</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1つ目は「（ここは導入理由にあわせて変更してください）」</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solidFill>
                  <a:schemeClr val="dk1"/>
                </a:solidFill>
                <a:latin typeface="M PLUS 1p"/>
                <a:ea typeface="M PLUS 1p"/>
                <a:cs typeface="M PLUS 1p"/>
                <a:sym typeface="M PLUS 1p"/>
              </a:rPr>
              <a:t>2</a:t>
            </a:r>
            <a:r>
              <a:rPr lang="ja">
                <a:solidFill>
                  <a:schemeClr val="dk1"/>
                </a:solidFill>
                <a:latin typeface="M PLUS 1p"/>
                <a:ea typeface="M PLUS 1p"/>
                <a:cs typeface="M PLUS 1p"/>
                <a:sym typeface="M PLUS 1p"/>
              </a:rPr>
              <a:t>つ目は「（ここは導入理由にあわせて変更してください）」</a:t>
            </a:r>
            <a:endParaRPr>
              <a:solidFill>
                <a:schemeClr val="dk1"/>
              </a:solidFill>
              <a:latin typeface="M PLUS 1p"/>
              <a:ea typeface="M PLUS 1p"/>
              <a:cs typeface="M PLUS 1p"/>
              <a:sym typeface="M PLUS 1p"/>
            </a:endParaRPr>
          </a:p>
          <a:p>
            <a:pPr indent="0" lvl="0" marL="0" rtl="0" algn="l">
              <a:lnSpc>
                <a:spcPct val="150000"/>
              </a:lnSpc>
              <a:spcBef>
                <a:spcPts val="0"/>
              </a:spcBef>
              <a:spcAft>
                <a:spcPts val="0"/>
              </a:spcAft>
              <a:buNone/>
            </a:pPr>
            <a:r>
              <a:rPr lang="ja">
                <a:solidFill>
                  <a:schemeClr val="dk1"/>
                </a:solidFill>
                <a:latin typeface="M PLUS 1p"/>
                <a:ea typeface="M PLUS 1p"/>
                <a:cs typeface="M PLUS 1p"/>
                <a:sym typeface="M PLUS 1p"/>
              </a:rPr>
              <a:t>3つ目は「（ここは導入理由にあわせて変更してください）」</a:t>
            </a:r>
            <a:endParaRPr>
              <a:solidFill>
                <a:schemeClr val="dk1"/>
              </a:solidFill>
              <a:latin typeface="M PLUS 1p"/>
              <a:ea typeface="M PLUS 1p"/>
              <a:cs typeface="M PLUS 1p"/>
              <a:sym typeface="M PLUS 1p"/>
            </a:endParaRPr>
          </a:p>
          <a:p>
            <a:pPr indent="0" lvl="0" marL="0" rtl="0" algn="l">
              <a:lnSpc>
                <a:spcPct val="150000"/>
              </a:lnSpc>
              <a:spcBef>
                <a:spcPts val="0"/>
              </a:spcBef>
              <a:spcAft>
                <a:spcPts val="0"/>
              </a:spcAft>
              <a:buNone/>
            </a:pPr>
            <a:r>
              <a:t/>
            </a:r>
            <a:endParaRPr>
              <a:solidFill>
                <a:schemeClr val="dk1"/>
              </a:solidFill>
              <a:latin typeface="M PLUS 1p"/>
              <a:ea typeface="M PLUS 1p"/>
              <a:cs typeface="M PLUS 1p"/>
              <a:sym typeface="M PLUS 1p"/>
            </a:endParaRPr>
          </a:p>
          <a:p>
            <a:pPr indent="0" lvl="0" marL="0" rtl="0" algn="l">
              <a:lnSpc>
                <a:spcPct val="150000"/>
              </a:lnSpc>
              <a:spcBef>
                <a:spcPts val="0"/>
              </a:spcBef>
              <a:spcAft>
                <a:spcPts val="0"/>
              </a:spcAft>
              <a:buNone/>
            </a:pPr>
            <a:r>
              <a:t/>
            </a:r>
            <a:endParaRPr>
              <a:solidFill>
                <a:schemeClr val="dk1"/>
              </a:solidFill>
              <a:latin typeface="M PLUS 1p"/>
              <a:ea typeface="M PLUS 1p"/>
              <a:cs typeface="M PLUS 1p"/>
              <a:sym typeface="M PLUS 1p"/>
            </a:endParaRPr>
          </a:p>
          <a:p>
            <a:pPr indent="0" lvl="0" marL="0" rtl="0" algn="l">
              <a:lnSpc>
                <a:spcPct val="150000"/>
              </a:lnSpc>
              <a:spcBef>
                <a:spcPts val="0"/>
              </a:spcBef>
              <a:spcAft>
                <a:spcPts val="0"/>
              </a:spcAft>
              <a:buClr>
                <a:schemeClr val="dk1"/>
              </a:buClr>
              <a:buSzPts val="1100"/>
              <a:buFont typeface="Arial"/>
              <a:buNone/>
            </a:pPr>
            <a:r>
              <a:rPr lang="ja">
                <a:solidFill>
                  <a:schemeClr val="dk1"/>
                </a:solidFill>
                <a:latin typeface="M PLUS 1p"/>
                <a:ea typeface="M PLUS 1p"/>
                <a:cs typeface="M PLUS 1p"/>
                <a:sym typeface="M PLUS 1p"/>
              </a:rPr>
              <a:t>このような社内の課題を改善したいという思いからChatworkの導入を決めました。</a:t>
            </a:r>
            <a:endParaRPr>
              <a:solidFill>
                <a:schemeClr val="dk1"/>
              </a:solidFill>
              <a:latin typeface="M PLUS 1p"/>
              <a:ea typeface="M PLUS 1p"/>
              <a:cs typeface="M PLUS 1p"/>
              <a:sym typeface="M PLUS 1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1632dc3aa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1632dc3aa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solidFill>
                  <a:schemeClr val="dk1"/>
                </a:solidFill>
              </a:rPr>
              <a:t>※（管理者向け）ユーザーにChatworkを使ってもらうモチベーションを整える重要なポイントなので、自社の課題が分かりやすいような表現にしてお使いください。</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50000"/>
              </a:lnSpc>
              <a:spcBef>
                <a:spcPts val="0"/>
              </a:spcBef>
              <a:spcAft>
                <a:spcPts val="0"/>
              </a:spcAft>
              <a:buNone/>
            </a:pPr>
            <a:r>
              <a:rPr lang="ja">
                <a:latin typeface="M PLUS 1p"/>
                <a:ea typeface="M PLUS 1p"/>
                <a:cs typeface="M PLUS 1p"/>
                <a:sym typeface="M PLUS 1p"/>
              </a:rPr>
              <a:t>そして、このようなことを解決し、コミュニケーションを開示的かつ円滑にすることで以下の働き方を実現していきたいと思っています。</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「（Chatworkの利用目的によって変更してください）」</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a:t>
            </a:r>
            <a:r>
              <a:rPr lang="ja">
                <a:solidFill>
                  <a:schemeClr val="dk1"/>
                </a:solidFill>
                <a:latin typeface="M PLUS 1p"/>
                <a:ea typeface="M PLUS 1p"/>
                <a:cs typeface="M PLUS 1p"/>
                <a:sym typeface="M PLUS 1p"/>
              </a:rPr>
              <a:t>（Chatworkの利用目的によって変更してください）</a:t>
            </a:r>
            <a:r>
              <a:rPr lang="ja">
                <a:latin typeface="M PLUS 1p"/>
                <a:ea typeface="M PLUS 1p"/>
                <a:cs typeface="M PLUS 1p"/>
                <a:sym typeface="M PLUS 1p"/>
              </a:rPr>
              <a:t>」</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a:t>
            </a:r>
            <a:r>
              <a:rPr lang="ja">
                <a:solidFill>
                  <a:schemeClr val="dk1"/>
                </a:solidFill>
                <a:latin typeface="M PLUS 1p"/>
                <a:ea typeface="M PLUS 1p"/>
                <a:cs typeface="M PLUS 1p"/>
                <a:sym typeface="M PLUS 1p"/>
              </a:rPr>
              <a:t>（Chatworkの利用目的によって変更してください）</a:t>
            </a:r>
            <a:r>
              <a:rPr lang="ja">
                <a:latin typeface="M PLUS 1p"/>
                <a:ea typeface="M PLUS 1p"/>
                <a:cs typeface="M PLUS 1p"/>
                <a:sym typeface="M PLUS 1p"/>
              </a:rPr>
              <a:t>」</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これを実現することで、</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そしてより働きやすい環境を目指していきたいと思っていますのでご協力お願いします。</a:t>
            </a:r>
            <a:endParaRPr>
              <a:latin typeface="M PLUS 1p"/>
              <a:ea typeface="M PLUS 1p"/>
              <a:cs typeface="M PLUS 1p"/>
              <a:sym typeface="M PLUS 1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150f25cfde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150f25cfde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a:latin typeface="M PLUS 1p"/>
                <a:ea typeface="M PLUS 1p"/>
                <a:cs typeface="M PLUS 1p"/>
                <a:sym typeface="M PLUS 1p"/>
              </a:rPr>
              <a:t>では、ここからは実際にChatworkを運用していくにあたり、守っていただきたいことを説明していきます。</a:t>
            </a:r>
            <a:endParaRPr>
              <a:latin typeface="M PLUS 1p"/>
              <a:ea typeface="M PLUS 1p"/>
              <a:cs typeface="M PLUS 1p"/>
              <a:sym typeface="M PLUS 1p"/>
            </a:endParaRPr>
          </a:p>
          <a:p>
            <a:pPr indent="0" lvl="0" marL="0" rtl="0" algn="l">
              <a:lnSpc>
                <a:spcPct val="150000"/>
              </a:lnSpc>
              <a:spcBef>
                <a:spcPts val="0"/>
              </a:spcBef>
              <a:spcAft>
                <a:spcPts val="0"/>
              </a:spcAft>
              <a:buNone/>
            </a:pPr>
            <a:r>
              <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最初はある程度ルールがあった方が使いやすいと思い設定していますので、ルールのせいで使いにくいことがあればルールの改修も視野に入れています。</a:t>
            </a:r>
            <a:endParaRPr>
              <a:latin typeface="M PLUS 1p"/>
              <a:ea typeface="M PLUS 1p"/>
              <a:cs typeface="M PLUS 1p"/>
              <a:sym typeface="M PLUS 1p"/>
            </a:endParaRPr>
          </a:p>
          <a:p>
            <a:pPr indent="0" lvl="0" marL="0" rtl="0" algn="l">
              <a:lnSpc>
                <a:spcPct val="150000"/>
              </a:lnSpc>
              <a:spcBef>
                <a:spcPts val="0"/>
              </a:spcBef>
              <a:spcAft>
                <a:spcPts val="0"/>
              </a:spcAft>
              <a:buNone/>
            </a:pPr>
            <a:r>
              <a:rPr lang="ja">
                <a:latin typeface="M PLUS 1p"/>
                <a:ea typeface="M PLUS 1p"/>
                <a:cs typeface="M PLUS 1p"/>
                <a:sym typeface="M PLUS 1p"/>
              </a:rPr>
              <a:t>ルールを守らなければいない一心で、Chatworkが使いにくくなってしまうのは本末転倒なので、1ヶ月後にアンケートなどでご意見を収集できればと思っています。</a:t>
            </a:r>
            <a:endParaRPr>
              <a:latin typeface="M PLUS 1p"/>
              <a:ea typeface="M PLUS 1p"/>
              <a:cs typeface="M PLUS 1p"/>
              <a:sym typeface="M PLUS 1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150f25cfde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150f25cfde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まずここは必ず守っていただきたい、セキュリティに関するルールです。</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150f25cfde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150f25cfde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solidFill>
                  <a:schemeClr val="dk1"/>
                </a:solidFill>
              </a:rPr>
              <a:t>※（管理者向け）</a:t>
            </a:r>
            <a:r>
              <a:rPr b="1" lang="ja"/>
              <a:t>自社の文化などに合わせた運用ルールに編集してお使いください。</a:t>
            </a:r>
            <a:r>
              <a:rPr b="1" lang="ja"/>
              <a:t>運用成功のために重要なルールには【重要】マークをつけています。</a:t>
            </a:r>
            <a:endParaRPr b="1"/>
          </a:p>
          <a:p>
            <a:pPr indent="0" lvl="0" marL="0" rtl="0" algn="l">
              <a:spcBef>
                <a:spcPts val="0"/>
              </a:spcBef>
              <a:spcAft>
                <a:spcPts val="0"/>
              </a:spcAft>
              <a:buNone/>
            </a:pPr>
            <a:r>
              <a:t/>
            </a:r>
            <a:endParaRPr/>
          </a:p>
          <a:p>
            <a:pPr indent="0" lvl="0" marL="0" rtl="0" algn="l">
              <a:spcBef>
                <a:spcPts val="0"/>
              </a:spcBef>
              <a:spcAft>
                <a:spcPts val="0"/>
              </a:spcAft>
              <a:buNone/>
            </a:pPr>
            <a:r>
              <a:rPr lang="ja"/>
              <a:t>ご自身の私用スマートフォンではChatworkを利用しないこと。</a:t>
            </a:r>
            <a:endParaRPr/>
          </a:p>
          <a:p>
            <a:pPr indent="0" lvl="0" marL="0" rtl="0" algn="l">
              <a:spcBef>
                <a:spcPts val="0"/>
              </a:spcBef>
              <a:spcAft>
                <a:spcPts val="0"/>
              </a:spcAft>
              <a:buNone/>
            </a:pPr>
            <a:r>
              <a:rPr lang="ja"/>
              <a:t>プライベートとの線引き・セキュリティの担保のため、業務連絡は</a:t>
            </a:r>
            <a:endParaRPr/>
          </a:p>
          <a:p>
            <a:pPr indent="0" lvl="0" marL="0" rtl="0" algn="l">
              <a:spcBef>
                <a:spcPts val="0"/>
              </a:spcBef>
              <a:spcAft>
                <a:spcPts val="0"/>
              </a:spcAft>
              <a:buNone/>
            </a:pPr>
            <a:r>
              <a:rPr lang="ja"/>
              <a:t>会社貸与のスマートフォンで利用するChatworkに一元化します。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今後はLINEなど、プライベートSNSでの業務連絡は禁止です。</a:t>
            </a:r>
            <a:endParaRPr/>
          </a:p>
          <a:p>
            <a:pPr indent="0" lvl="0" marL="0" rtl="0" algn="l">
              <a:spcBef>
                <a:spcPts val="0"/>
              </a:spcBef>
              <a:spcAft>
                <a:spcPts val="0"/>
              </a:spcAft>
              <a:buNone/>
            </a:pPr>
            <a:r>
              <a:rPr lang="ja"/>
              <a:t>業務においてLINEなどのプライベートSNSで連絡を取ることは、プライベートと業務の混同・個人情報流出などセキュリティ観点などからリスクが大きいため、禁止します。不都合が出る方は個別にご相談ください！</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スマートフォンでChatworkを利用する場合、必ずログインパスコードを設定しましょう。</a:t>
            </a:r>
            <a:br>
              <a:rPr lang="ja"/>
            </a:br>
            <a:r>
              <a:rPr lang="ja"/>
              <a:t>個人（貸与・私用含め）のスマートフォンでChatworkを利用する場合、情報漏洩などのリスクを回避しセキュリティを確保するため、4桁のパスコードを必ず設定してください。</a:t>
            </a:r>
            <a:endParaRPr/>
          </a:p>
          <a:p>
            <a:pPr indent="0" lvl="0" marL="0" rtl="0" algn="l">
              <a:spcBef>
                <a:spcPts val="0"/>
              </a:spcBef>
              <a:spcAft>
                <a:spcPts val="0"/>
              </a:spcAft>
              <a:buNone/>
            </a:pPr>
            <a:r>
              <a:rPr lang="ja"/>
              <a:t>設定方法は、この会の終了後に配布する「使い始めガイド」に、同じページを記載しますのでそこからご確認ください。</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また、万一、Chatworkを利用している個人端末を紛失した場合には、速やかに管理者に報告してください。</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150f25cfde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150f25cfde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ここからはみなさんがストレスなくChatworkを使えるようにするためのルールです！</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150f25cfde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1150f25cfde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ja">
                <a:solidFill>
                  <a:schemeClr val="dk1"/>
                </a:solidFill>
              </a:rPr>
              <a:t>※（管理者向け）自社の文化などに合わせた運用ルールに編集してお使いください。運用成功のために重要なルールには【重要】マークをつけています。</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ja"/>
              <a:t>Chatworkの利用時間は、原則として就業時間内とします。</a:t>
            </a:r>
            <a:endParaRPr/>
          </a:p>
          <a:p>
            <a:pPr indent="0" lvl="0" marL="0" rtl="0" algn="l">
              <a:spcBef>
                <a:spcPts val="0"/>
              </a:spcBef>
              <a:spcAft>
                <a:spcPts val="0"/>
              </a:spcAft>
              <a:buNone/>
            </a:pPr>
            <a:r>
              <a:rPr lang="ja"/>
              <a:t>ストレスなく効率的にチャットを使うため、Chatworkの利用時間は、緊急時以外、原則として就業時間内と定めます。</a:t>
            </a:r>
            <a:endParaRPr/>
          </a:p>
          <a:p>
            <a:pPr indent="0" lvl="0" marL="0" rtl="0" algn="l">
              <a:spcBef>
                <a:spcPts val="0"/>
              </a:spcBef>
              <a:spcAft>
                <a:spcPts val="0"/>
              </a:spcAft>
              <a:buNone/>
            </a:pPr>
            <a:r>
              <a:rPr lang="ja"/>
              <a:t>そのため業務時間外、シフト時間外の返信は必須としません。</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またこの後「初期設定」のステップにも登場しますが、「通知しない時間帯・曜日を設定する」ことをおすすめします。</a:t>
            </a:r>
            <a:endParaRPr/>
          </a:p>
          <a:p>
            <a:pPr indent="0" lvl="0" marL="0" rtl="0" algn="l">
              <a:spcBef>
                <a:spcPts val="0"/>
              </a:spcBef>
              <a:spcAft>
                <a:spcPts val="0"/>
              </a:spcAft>
              <a:buNone/>
            </a:pPr>
            <a:r>
              <a:rPr lang="ja"/>
              <a:t>方法は後ほど説明します。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休暇などの際にはプロフィール名を編集し、不在であることを伝えましょう</a:t>
            </a:r>
            <a:endParaRPr/>
          </a:p>
          <a:p>
            <a:pPr indent="0" lvl="0" marL="0" rtl="0" algn="l">
              <a:spcBef>
                <a:spcPts val="0"/>
              </a:spcBef>
              <a:spcAft>
                <a:spcPts val="0"/>
              </a:spcAft>
              <a:buNone/>
            </a:pPr>
            <a:r>
              <a:rPr lang="ja"/>
              <a:t>社員の休暇などは全員が把握できることでは無いと思いますので、休暇などでChatworkを確認できない・返信が遅れるなどの場合には、相手にそれを伝えられるように、プロフィールの表示名に記載しましょう。メッセージ送信時に相手に表示され、「この人は今日休みだな」と認識してもらえます。</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会話した方が効率的な場合は、対面・電話なども併用しましょう。</a:t>
            </a:r>
            <a:endParaRPr/>
          </a:p>
          <a:p>
            <a:pPr indent="0" lvl="0" marL="0" rtl="0" algn="l">
              <a:spcBef>
                <a:spcPts val="0"/>
              </a:spcBef>
              <a:spcAft>
                <a:spcPts val="0"/>
              </a:spcAft>
              <a:buNone/>
            </a:pPr>
            <a:r>
              <a:rPr lang="ja"/>
              <a:t>基本の社内コミュニケーションはChatworkに統一しますが、</a:t>
            </a:r>
            <a:endParaRPr/>
          </a:p>
          <a:p>
            <a:pPr indent="0" lvl="0" marL="0" rtl="0" algn="l">
              <a:spcBef>
                <a:spcPts val="0"/>
              </a:spcBef>
              <a:spcAft>
                <a:spcPts val="0"/>
              </a:spcAft>
              <a:buNone/>
            </a:pPr>
            <a:r>
              <a:rPr lang="ja"/>
              <a:t>全てを無理にチャットに集約する必要はありません。</a:t>
            </a:r>
            <a:endParaRPr/>
          </a:p>
          <a:p>
            <a:pPr indent="0" lvl="0" marL="0" rtl="0" algn="l">
              <a:spcBef>
                <a:spcPts val="0"/>
              </a:spcBef>
              <a:spcAft>
                <a:spcPts val="0"/>
              </a:spcAft>
              <a:buNone/>
            </a:pPr>
            <a:r>
              <a:rPr lang="ja"/>
              <a:t>緊急度や目的によっては、対面や電話などのリアルなコミュニケーションの方が伝わりやすい場合もありますので臨機応変に。</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150f25cfde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150f25cfde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たとえばこのような状況やシーンに合わせて電話やテレビ会議、チャットといったルールの使い分けをしていきましょう。</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・緊急時は遠慮せずに電話する</a:t>
            </a:r>
            <a:endParaRPr/>
          </a:p>
          <a:p>
            <a:pPr indent="0" lvl="0" marL="0" rtl="0" algn="l">
              <a:spcBef>
                <a:spcPts val="0"/>
              </a:spcBef>
              <a:spcAft>
                <a:spcPts val="0"/>
              </a:spcAft>
              <a:buNone/>
            </a:pPr>
            <a:r>
              <a:rPr lang="ja"/>
              <a:t>・アイディアを出すような「創造的な話」はテレビ会議を使って</a:t>
            </a:r>
            <a:endParaRPr/>
          </a:p>
          <a:p>
            <a:pPr indent="0" lvl="0" marL="0" rtl="0" algn="l">
              <a:spcBef>
                <a:spcPts val="0"/>
              </a:spcBef>
              <a:spcAft>
                <a:spcPts val="0"/>
              </a:spcAft>
              <a:buNone/>
            </a:pPr>
            <a:r>
              <a:rPr lang="ja"/>
              <a:t>・そして毎日の業務で発生する高頻度なやりとりはグループチャットを使っておこないましょう。</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54ec2f6f3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54ec2f6f3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d1fb76577b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gd1fb76577b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ja"/>
              <a:t>また、メールとChatworkの違いですが</a:t>
            </a:r>
            <a:endParaRPr/>
          </a:p>
          <a:p>
            <a:pPr indent="0" lvl="0" marL="0" rtl="0" algn="l">
              <a:lnSpc>
                <a:spcPct val="100000"/>
              </a:lnSpc>
              <a:spcBef>
                <a:spcPts val="0"/>
              </a:spcBef>
              <a:spcAft>
                <a:spcPts val="0"/>
              </a:spcAft>
              <a:buSzPts val="1100"/>
              <a:buNone/>
            </a:pPr>
            <a:r>
              <a:rPr lang="ja"/>
              <a:t>メールを使っていて現状このような課題が潜んでいると思っています。</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150f25cfde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1150f25cfde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次は業務でスムーズに使うためのルールです</a:t>
            </a:r>
            <a:endParaRPr/>
          </a:p>
          <a:p>
            <a:pPr indent="0" lvl="0" marL="0" rtl="0" algn="l">
              <a:spcBef>
                <a:spcPts val="0"/>
              </a:spcBef>
              <a:spcAft>
                <a:spcPts val="0"/>
              </a:spcAft>
              <a:buNone/>
            </a:pPr>
            <a:r>
              <a:rPr lang="ja"/>
              <a:t>この辺から少々応用的になってきますので、この場で全てを理解しなくても大丈夫です！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使いながら理解していってください。</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150f25cfde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1150f25cfde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ja">
                <a:solidFill>
                  <a:schemeClr val="dk1"/>
                </a:solidFill>
              </a:rPr>
              <a:t>※（管理者向け）自社の文化などに合わせた運用ルールに編集してお使いください。運用成功のために重要なルールには【重要】マークをつけています。</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lang="ja"/>
              <a:t>出社したらまずChatworkを開くこと。</a:t>
            </a:r>
            <a:endParaRPr/>
          </a:p>
          <a:p>
            <a:pPr indent="0" lvl="0" marL="0" rtl="0" algn="l">
              <a:spcBef>
                <a:spcPts val="0"/>
              </a:spcBef>
              <a:spcAft>
                <a:spcPts val="0"/>
              </a:spcAft>
              <a:buNone/>
            </a:pPr>
            <a:r>
              <a:rPr lang="ja"/>
              <a:t>業務時間内はChatworkを開いたまま、社内のやりとりは原則Chatworkでおこないましょう！</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グループチャットを作成する際は「1トピック1グループチャット」を意識しましょう。</a:t>
            </a:r>
            <a:endParaRPr/>
          </a:p>
          <a:p>
            <a:pPr indent="0" lvl="0" marL="0" rtl="0" algn="l">
              <a:spcBef>
                <a:spcPts val="0"/>
              </a:spcBef>
              <a:spcAft>
                <a:spcPts val="0"/>
              </a:spcAft>
              <a:buNone/>
            </a:pPr>
            <a:r>
              <a:rPr lang="ja"/>
              <a:t>これはChatworkが運用を成功させるのに強く勧めている方法です。</a:t>
            </a:r>
            <a:endParaRPr/>
          </a:p>
          <a:p>
            <a:pPr indent="0" lvl="0" marL="0" rtl="0" algn="l">
              <a:spcBef>
                <a:spcPts val="0"/>
              </a:spcBef>
              <a:spcAft>
                <a:spcPts val="0"/>
              </a:spcAft>
              <a:buNone/>
            </a:pPr>
            <a:r>
              <a:rPr lang="ja"/>
              <a:t>トピック(組織単位/業務単位/話題単位など)ごとにグループチャットを分けて運用することで、効率的に情報を整理・共有できます。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社内の業務連絡をダイレクトチャットでやり取りすることは禁止です。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ダイレクトチャットとは、特定のユーザーと1対1でやりとりできるチャットの種類です。</a:t>
            </a:r>
            <a:endParaRPr/>
          </a:p>
          <a:p>
            <a:pPr indent="0" lvl="0" marL="0" rtl="0" algn="l">
              <a:spcBef>
                <a:spcPts val="0"/>
              </a:spcBef>
              <a:spcAft>
                <a:spcPts val="0"/>
              </a:spcAft>
              <a:buNone/>
            </a:pPr>
            <a:r>
              <a:rPr lang="ja"/>
              <a:t>しかし、日々の業務連絡の場合は、組織として風通し良く、かつ効率的に情報共有をする必要があるので、原則は1対1ではなく、グループチャットでやりとりをしましょう。</a:t>
            </a:r>
            <a:endParaRPr/>
          </a:p>
          <a:p>
            <a:pPr indent="0" lvl="0" marL="0" rtl="0" algn="l">
              <a:spcBef>
                <a:spcPts val="0"/>
              </a:spcBef>
              <a:spcAft>
                <a:spcPts val="0"/>
              </a:spcAft>
              <a:buNone/>
            </a:pPr>
            <a:r>
              <a:rPr lang="ja"/>
              <a:t>しかし、オープンなチャットではおこないにくいセンシティブな話や人事/採用の話などはこの限りではありません。</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グループチャットの新規作成は推進担当者に相談しましょう。</a:t>
            </a:r>
            <a:br>
              <a:rPr lang="ja"/>
            </a:br>
            <a:endParaRPr/>
          </a:p>
          <a:p>
            <a:pPr indent="0" lvl="0" marL="0" rtl="0" algn="l">
              <a:spcBef>
                <a:spcPts val="0"/>
              </a:spcBef>
              <a:spcAft>
                <a:spcPts val="0"/>
              </a:spcAft>
              <a:buNone/>
            </a:pPr>
            <a:r>
              <a:rPr lang="ja"/>
              <a:t>導入後、当面の間は、効果的にグループチャットを使えるように、推進担当者がチャットを作成します。</a:t>
            </a:r>
            <a:endParaRPr/>
          </a:p>
          <a:p>
            <a:pPr indent="0" lvl="0" marL="0" rtl="0" algn="l">
              <a:spcBef>
                <a:spcPts val="0"/>
              </a:spcBef>
              <a:spcAft>
                <a:spcPts val="0"/>
              </a:spcAft>
              <a:buNone/>
            </a:pPr>
            <a:r>
              <a:rPr lang="ja"/>
              <a:t>そのほかのグルプチャットが欲しい場合は、「必要なグループチャット」「どんなやりとりをするか」「メンバーの範囲」などを気軽に相談してください。</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150f25cfde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150f25cfde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こちらは1話題1グループチャットのイメージ図です。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組織ごとでいうと</a:t>
            </a:r>
            <a:endParaRPr/>
          </a:p>
          <a:p>
            <a:pPr indent="0" lvl="0" marL="0" rtl="0" algn="l">
              <a:spcBef>
                <a:spcPts val="0"/>
              </a:spcBef>
              <a:spcAft>
                <a:spcPts val="0"/>
              </a:spcAft>
              <a:buNone/>
            </a:pPr>
            <a:r>
              <a:rPr lang="ja"/>
              <a:t>部署内のチャットや自部署×他部署のチャットを作成して使います。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顧客ごとでいうと</a:t>
            </a:r>
            <a:endParaRPr/>
          </a:p>
          <a:p>
            <a:pPr indent="0" lvl="0" marL="0" rtl="0" algn="l">
              <a:spcBef>
                <a:spcPts val="0"/>
              </a:spcBef>
              <a:spcAft>
                <a:spcPts val="0"/>
              </a:spcAft>
              <a:buNone/>
            </a:pPr>
            <a:r>
              <a:rPr lang="ja"/>
              <a:t>お客様×弊社のチャットを作成して使います。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業務ごとでいうと</a:t>
            </a:r>
            <a:endParaRPr/>
          </a:p>
          <a:p>
            <a:pPr indent="0" lvl="0" marL="0" rtl="0" algn="l">
              <a:spcBef>
                <a:spcPts val="0"/>
              </a:spcBef>
              <a:spcAft>
                <a:spcPts val="0"/>
              </a:spcAft>
              <a:buNone/>
            </a:pPr>
            <a:r>
              <a:rPr lang="ja"/>
              <a:t>日報報告や受電の引き継ぎチャットなど業務単位でチャットを作成して使います。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プロジェクトごとでいうと</a:t>
            </a:r>
            <a:endParaRPr/>
          </a:p>
          <a:p>
            <a:pPr indent="0" lvl="0" marL="0" rtl="0" algn="l">
              <a:spcBef>
                <a:spcPts val="0"/>
              </a:spcBef>
              <a:spcAft>
                <a:spcPts val="0"/>
              </a:spcAft>
              <a:buNone/>
            </a:pPr>
            <a:r>
              <a:rPr lang="ja"/>
              <a:t>何周年イベントや新卒採用、○○施策など期間を設けて走らせるプロジェクトが出てきた際にこのようなチャットを作成して使います。</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150f25cfde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150f25cfde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solidFill>
                  <a:schemeClr val="dk1"/>
                </a:solidFill>
              </a:rPr>
              <a:t>※（管理者向け）</a:t>
            </a:r>
            <a:r>
              <a:rPr b="1" lang="ja"/>
              <a:t>ここからは+αの運用ルールです。ITに不慣れな方が多い企業様では多くのルールを設けることをおすすめしていません。</a:t>
            </a:r>
            <a:endParaRPr b="1"/>
          </a:p>
          <a:p>
            <a:pPr indent="0" lvl="0" marL="0" rtl="0" algn="l">
              <a:spcBef>
                <a:spcPts val="0"/>
              </a:spcBef>
              <a:spcAft>
                <a:spcPts val="0"/>
              </a:spcAft>
              <a:buNone/>
            </a:pPr>
            <a:r>
              <a:rPr b="1" lang="ja"/>
              <a:t>ユーザーが適応できそうな個数のルールを設定するための参考としてお使いください。</a:t>
            </a:r>
            <a:endParaRPr b="1"/>
          </a:p>
          <a:p>
            <a:pPr indent="0" lvl="0" marL="0" rtl="0" algn="l">
              <a:spcBef>
                <a:spcPts val="0"/>
              </a:spcBef>
              <a:spcAft>
                <a:spcPts val="0"/>
              </a:spcAft>
              <a:buNone/>
            </a:pPr>
            <a:r>
              <a:t/>
            </a:r>
            <a:endParaRPr/>
          </a:p>
          <a:p>
            <a:pPr indent="0" lvl="0" marL="0" rtl="0" algn="l">
              <a:spcBef>
                <a:spcPts val="0"/>
              </a:spcBef>
              <a:spcAft>
                <a:spcPts val="0"/>
              </a:spcAft>
              <a:buNone/>
            </a:pPr>
            <a:r>
              <a:rPr lang="ja"/>
              <a:t>グループチャット作成の際は命名規則に従いましょう。</a:t>
            </a:r>
            <a:br>
              <a:rPr lang="ja"/>
            </a:br>
            <a:r>
              <a:rPr lang="ja"/>
              <a:t>一覧で見た時にグループチャットが見やすく整理されるので、必要な情報に早く辿り着くことができます。</a:t>
            </a:r>
            <a:endParaRPr/>
          </a:p>
          <a:p>
            <a:pPr indent="0" lvl="0" marL="0" rtl="0" algn="l">
              <a:spcBef>
                <a:spcPts val="0"/>
              </a:spcBef>
              <a:spcAft>
                <a:spcPts val="0"/>
              </a:spcAft>
              <a:buNone/>
            </a:pPr>
            <a:r>
              <a:rPr lang="ja"/>
              <a:t>命名ルールは次のページに記載しています。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会議で使う資料は前日までに該当のグループチャットで事前共有しましょう。</a:t>
            </a:r>
            <a:endParaRPr/>
          </a:p>
          <a:p>
            <a:pPr indent="0" lvl="0" marL="0" rtl="0" algn="l">
              <a:spcBef>
                <a:spcPts val="0"/>
              </a:spcBef>
              <a:spcAft>
                <a:spcPts val="0"/>
              </a:spcAft>
              <a:buNone/>
            </a:pPr>
            <a:r>
              <a:rPr lang="ja"/>
              <a:t>会議の資料は可能な限り事前に共有することで、検討課題が明確になり、会議の場では議論に対して時間を有効に使えます。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チャット上で特定の相手に業務を依頼する際には、タスクを活用しましょう</a:t>
            </a:r>
            <a:endParaRPr/>
          </a:p>
          <a:p>
            <a:pPr indent="0" lvl="0" marL="0" rtl="0" algn="l">
              <a:spcBef>
                <a:spcPts val="0"/>
              </a:spcBef>
              <a:spcAft>
                <a:spcPts val="0"/>
              </a:spcAft>
              <a:buNone/>
            </a:pPr>
            <a:r>
              <a:rPr lang="ja"/>
              <a:t>チャット上で依頼する業務をタスク化して管理することで、コミュニケーションや進捗確認を効率的におこなえます。</a:t>
            </a:r>
            <a:endParaRPr/>
          </a:p>
          <a:p>
            <a:pPr indent="0" lvl="0" marL="0" rtl="0" algn="l">
              <a:spcBef>
                <a:spcPts val="0"/>
              </a:spcBef>
              <a:spcAft>
                <a:spcPts val="0"/>
              </a:spcAft>
              <a:buNone/>
            </a:pPr>
            <a:r>
              <a:rPr lang="ja"/>
              <a:t>（自分宛にタスクを追加すればToDoリストとして利用できます。）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相手にタスクを設定する際には、無言ではなく依頼のメッセージを合わせて設定しましょう。</a:t>
            </a:r>
            <a:endParaRPr/>
          </a:p>
          <a:p>
            <a:pPr indent="0" lvl="0" marL="0" rtl="0" algn="l">
              <a:spcBef>
                <a:spcPts val="0"/>
              </a:spcBef>
              <a:spcAft>
                <a:spcPts val="0"/>
              </a:spcAft>
              <a:buNone/>
            </a:pPr>
            <a:r>
              <a:rPr lang="ja"/>
              <a:t>例：「xx日までにxxをお願いします」+タスク設定</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150f25cfde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150f25cfde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命名規則の例はこの通りです。基本的にグループチャット名の先頭にグループチャットの用途などを入れます</a:t>
            </a:r>
            <a:endParaRPr/>
          </a:p>
          <a:p>
            <a:pPr indent="0" lvl="0" marL="0" rtl="0" algn="l">
              <a:spcBef>
                <a:spcPts val="0"/>
              </a:spcBef>
              <a:spcAft>
                <a:spcPts val="0"/>
              </a:spcAft>
              <a:buNone/>
            </a:pPr>
            <a:r>
              <a:rPr lang="ja"/>
              <a:t>そうすることで、グループチャットが複数作成されても検索性が上がります。</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00f5a223f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00f5a223f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では次に、ログイン方法についてご説明していきます。</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150f25cfde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1150f25cfde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t>※（</a:t>
            </a:r>
            <a:r>
              <a:rPr b="1" lang="ja"/>
              <a:t>管理者向け）事前にユーザー登録をしていないと、手続き案内のメールが届きませんので、ユーザー登録を済ませてください。</a:t>
            </a:r>
            <a:endParaRPr b="1"/>
          </a:p>
          <a:p>
            <a:pPr indent="0" lvl="0" marL="0" rtl="0" algn="l">
              <a:spcBef>
                <a:spcPts val="0"/>
              </a:spcBef>
              <a:spcAft>
                <a:spcPts val="0"/>
              </a:spcAft>
              <a:buNone/>
            </a:pPr>
            <a:r>
              <a:t/>
            </a:r>
            <a:endParaRPr/>
          </a:p>
          <a:p>
            <a:pPr indent="0" lvl="0" marL="0" rtl="0" algn="l">
              <a:spcBef>
                <a:spcPts val="0"/>
              </a:spcBef>
              <a:spcAft>
                <a:spcPts val="0"/>
              </a:spcAft>
              <a:buNone/>
            </a:pPr>
            <a:r>
              <a:rPr lang="ja"/>
              <a:t>ではステップ1のChatworkへのログインです。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１. 私たちが皆さんをChatworkの組織アカウントに追加したのでChatworkから「【Chatwork】ご利用開始手続きの案内」といった件名のメールが届いていると思います。</a:t>
            </a:r>
            <a:endParaRPr/>
          </a:p>
          <a:p>
            <a:pPr indent="0" lvl="0" marL="0" rtl="0" algn="l">
              <a:spcBef>
                <a:spcPts val="0"/>
              </a:spcBef>
              <a:spcAft>
                <a:spcPts val="0"/>
              </a:spcAft>
              <a:buNone/>
            </a:pPr>
            <a:r>
              <a:rPr lang="ja"/>
              <a:t>　 パソコンでこの件名のメールを開き、メール内の「Chatworkご登録の手続き」を クリックしましょう。</a:t>
            </a:r>
            <a:endParaRPr/>
          </a:p>
          <a:p>
            <a:pPr indent="0" lvl="0" marL="0" rtl="0" algn="l">
              <a:spcBef>
                <a:spcPts val="0"/>
              </a:spcBef>
              <a:spcAft>
                <a:spcPts val="0"/>
              </a:spcAft>
              <a:buNone/>
            </a:pPr>
            <a:r>
              <a:rPr lang="ja"/>
              <a:t>すでにChatworkに登録していたユーザーには「【Chatwork】○○（組織名）さんからユーザー登録依頼が来ました」という件名のメールが届いていると思いますので、同じように登録を進めてください。</a:t>
            </a:r>
            <a:endParaRPr/>
          </a:p>
          <a:p>
            <a:pPr indent="0" lvl="0" marL="0" rtl="0" algn="l">
              <a:spcBef>
                <a:spcPts val="0"/>
              </a:spcBef>
              <a:spcAft>
                <a:spcPts val="0"/>
              </a:spcAft>
              <a:buNone/>
            </a:pPr>
            <a:r>
              <a:rPr lang="ja"/>
              <a:t>招待するアカウントが間違っていなければ、今までのデータは引き継がれますので安心してください。</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２. ユーザー情報を入力のうえ、「確認ページへ進む」をクリック</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３. 登録内容を確認のうえ、「同意して始める」をクリックするとパソコンでのログインは完了です！</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では、5分ほど時間をとりますので実際にメールを検索してログインまでやってみましょう！</a:t>
            </a:r>
            <a:endParaRPr/>
          </a:p>
          <a:p>
            <a:pPr indent="0" lvl="0" marL="0" rtl="0" algn="l">
              <a:spcBef>
                <a:spcPts val="0"/>
              </a:spcBef>
              <a:spcAft>
                <a:spcPts val="0"/>
              </a:spcAft>
              <a:buNone/>
            </a:pPr>
            <a:r>
              <a:rPr lang="ja"/>
              <a:t>質問がある方は随時気軽に質問してください。</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ー5分経過ー</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ログインできていない方いませんか？</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いたら　→　一緒に対応する</a:t>
            </a:r>
            <a:endParaRPr/>
          </a:p>
          <a:p>
            <a:pPr indent="0" lvl="0" marL="0" rtl="0" algn="l">
              <a:spcBef>
                <a:spcPts val="0"/>
              </a:spcBef>
              <a:spcAft>
                <a:spcPts val="0"/>
              </a:spcAft>
              <a:buNone/>
            </a:pPr>
            <a:r>
              <a:rPr lang="ja"/>
              <a:t>いなかったら　→　次のスライドに進む</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d1fb76577b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d1fb76577b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先程のログインは</a:t>
            </a:r>
            <a:endParaRPr/>
          </a:p>
          <a:p>
            <a:pPr indent="0" lvl="0" marL="0" rtl="0" algn="l">
              <a:spcBef>
                <a:spcPts val="0"/>
              </a:spcBef>
              <a:spcAft>
                <a:spcPts val="0"/>
              </a:spcAft>
              <a:buNone/>
            </a:pPr>
            <a:r>
              <a:rPr lang="ja"/>
              <a:t>「期日」までに完了してください。</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わからないことがあれば気軽に「担当者名」まで。</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また、ログインが完了しましたら、初期設定をしていただきます。</a:t>
            </a:r>
            <a:endParaRPr/>
          </a:p>
          <a:p>
            <a:pPr indent="0" lvl="0" marL="0" rtl="0" algn="l">
              <a:spcBef>
                <a:spcPts val="0"/>
              </a:spcBef>
              <a:spcAft>
                <a:spcPts val="0"/>
              </a:spcAft>
              <a:buNone/>
            </a:pPr>
            <a:r>
              <a:rPr lang="ja"/>
              <a:t>「初期設定ガイド」という資料を配付いたしますので、お待ちください。</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最初はお手数をおかけしますが、何卒ご協力お願いいたします。</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150f25cfde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1150f25cfde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ここまでお付き合いいただきありがとうございます！</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9a350ed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9a350ed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187ae266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1187ae266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1047d9105e1_0_1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1047d9105e1_0_1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また、今後Chatworkに関する疑問はどのように解決していけば良いのかですが、</a:t>
            </a:r>
            <a:endParaRPr/>
          </a:p>
          <a:p>
            <a:pPr indent="0" lvl="0" marL="0" rtl="0" algn="l">
              <a:spcBef>
                <a:spcPts val="0"/>
              </a:spcBef>
              <a:spcAft>
                <a:spcPts val="0"/>
              </a:spcAft>
              <a:buNone/>
            </a:pPr>
            <a:r>
              <a:rPr lang="ja"/>
              <a:t>・機能などの使い方が分からない場合は「Chatworkヘルプページ」から検索してみてください。</a:t>
            </a:r>
            <a:endParaRPr/>
          </a:p>
          <a:p>
            <a:pPr indent="0" lvl="0" marL="0" rtl="0" algn="l">
              <a:spcBef>
                <a:spcPts val="0"/>
              </a:spcBef>
              <a:spcAft>
                <a:spcPts val="0"/>
              </a:spcAft>
              <a:buNone/>
            </a:pPr>
            <a:r>
              <a:rPr lang="ja"/>
              <a:t>・そして、社内の運用方法に関しての質問などは「Chatwork関連チャット」から直接私にメッセージをください。</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しかし、皆さんがログイン完了してから</a:t>
            </a:r>
            <a:r>
              <a:rPr lang="ja">
                <a:solidFill>
                  <a:schemeClr val="dk1"/>
                </a:solidFill>
              </a:rPr>
              <a:t>「Chatwork関連チャット」に招待しますので少し時間がかかるかも知れません。ご了承ください。</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ja"/>
              <a:t>それでは説明会を終了します。</a:t>
            </a:r>
            <a:endParaRPr/>
          </a:p>
          <a:p>
            <a:pPr indent="0" lvl="0" marL="0" rtl="0" algn="l">
              <a:spcBef>
                <a:spcPts val="0"/>
              </a:spcBef>
              <a:spcAft>
                <a:spcPts val="0"/>
              </a:spcAft>
              <a:buNone/>
            </a:pPr>
            <a:r>
              <a:rPr lang="ja"/>
              <a:t>質問事項がある方はどうぞ！</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ー質疑応答ー</a:t>
            </a:r>
            <a:endParaRPr/>
          </a:p>
          <a:p>
            <a:pPr indent="0" lvl="0" marL="0" rtl="0" algn="l">
              <a:spcBef>
                <a:spcPts val="0"/>
              </a:spcBef>
              <a:spcAft>
                <a:spcPts val="0"/>
              </a:spcAft>
              <a:buNone/>
            </a:pPr>
            <a:r>
              <a:t/>
            </a:r>
            <a:endParaRPr/>
          </a:p>
          <a:p>
            <a:pPr indent="0" lvl="0" marL="0" rtl="0" algn="l">
              <a:spcBef>
                <a:spcPts val="0"/>
              </a:spcBef>
              <a:spcAft>
                <a:spcPts val="0"/>
              </a:spcAft>
              <a:buNone/>
            </a:pPr>
            <a:r>
              <a:rPr lang="ja"/>
              <a:t>お時間頂き、ありがとうございました。</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00b18b149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100b18b149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54ec2f6f3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54ec2f6f3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5bc2fa6c9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15bc2fa6c9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0f5a223f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00f5a223f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154ec2f6f3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154ec2f6f3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4866300"/>
            <a:ext cx="9144000" cy="2772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nvSpPr>
        <p:spPr>
          <a:xfrm>
            <a:off x="1898100" y="4920300"/>
            <a:ext cx="53478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ja" sz="1100">
                <a:solidFill>
                  <a:srgbClr val="FFFFFF"/>
                </a:solidFill>
                <a:latin typeface="Helvetica Neue"/>
                <a:ea typeface="Helvetica Neue"/>
                <a:cs typeface="Helvetica Neue"/>
                <a:sym typeface="Helvetica Neue"/>
              </a:rPr>
              <a:t>© Chatwork</a:t>
            </a:r>
            <a:endParaRPr sz="1100">
              <a:solidFill>
                <a:srgbClr val="FFFFFF"/>
              </a:solidFill>
              <a:latin typeface="Helvetica Neue"/>
              <a:ea typeface="Helvetica Neue"/>
              <a:cs typeface="Helvetica Neue"/>
              <a:sym typeface="Helvetica Neue"/>
            </a:endParaRPr>
          </a:p>
        </p:txBody>
      </p:sp>
      <p:grpSp>
        <p:nvGrpSpPr>
          <p:cNvPr id="12" name="Google Shape;12;p2"/>
          <p:cNvGrpSpPr/>
          <p:nvPr/>
        </p:nvGrpSpPr>
        <p:grpSpPr>
          <a:xfrm>
            <a:off x="733322" y="1874506"/>
            <a:ext cx="3189364" cy="639067"/>
            <a:chOff x="1318685" y="6819360"/>
            <a:chExt cx="4563405" cy="914390"/>
          </a:xfrm>
        </p:grpSpPr>
        <p:sp>
          <p:nvSpPr>
            <p:cNvPr id="13" name="Google Shape;13;p2"/>
            <p:cNvSpPr/>
            <p:nvPr/>
          </p:nvSpPr>
          <p:spPr>
            <a:xfrm>
              <a:off x="1722676" y="6819360"/>
              <a:ext cx="369750" cy="369604"/>
            </a:xfrm>
            <a:custGeom>
              <a:rect b="b" l="l" r="r" t="t"/>
              <a:pathLst>
                <a:path extrusionOk="0" h="20585" w="20596">
                  <a:moveTo>
                    <a:pt x="17584" y="3013"/>
                  </a:moveTo>
                  <a:cubicBezTo>
                    <a:pt x="13565" y="-1005"/>
                    <a:pt x="7025" y="-1005"/>
                    <a:pt x="3006" y="3013"/>
                  </a:cubicBezTo>
                  <a:cubicBezTo>
                    <a:pt x="1098" y="4920"/>
                    <a:pt x="94" y="7396"/>
                    <a:pt x="0" y="9898"/>
                  </a:cubicBezTo>
                  <a:lnTo>
                    <a:pt x="0" y="19665"/>
                  </a:lnTo>
                  <a:cubicBezTo>
                    <a:pt x="0" y="20173"/>
                    <a:pt x="412" y="20584"/>
                    <a:pt x="920" y="20584"/>
                  </a:cubicBezTo>
                  <a:lnTo>
                    <a:pt x="9843" y="20584"/>
                  </a:lnTo>
                  <a:cubicBezTo>
                    <a:pt x="12980" y="20595"/>
                    <a:pt x="15459" y="19707"/>
                    <a:pt x="17584" y="17580"/>
                  </a:cubicBezTo>
                  <a:cubicBezTo>
                    <a:pt x="21600" y="13567"/>
                    <a:pt x="21600" y="7032"/>
                    <a:pt x="17584" y="3013"/>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4" name="Google Shape;14;p2"/>
            <p:cNvSpPr/>
            <p:nvPr/>
          </p:nvSpPr>
          <p:spPr>
            <a:xfrm>
              <a:off x="1318685" y="6960319"/>
              <a:ext cx="369758" cy="369595"/>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5" name="Google Shape;15;p2"/>
            <p:cNvSpPr/>
            <p:nvPr/>
          </p:nvSpPr>
          <p:spPr>
            <a:xfrm>
              <a:off x="1459701" y="7364147"/>
              <a:ext cx="369750" cy="369604"/>
            </a:xfrm>
            <a:custGeom>
              <a:rect b="b" l="l" r="r" t="t"/>
              <a:pathLst>
                <a:path extrusionOk="0" h="20585" w="20596">
                  <a:moveTo>
                    <a:pt x="3012" y="17571"/>
                  </a:moveTo>
                  <a:cubicBezTo>
                    <a:pt x="7031" y="21589"/>
                    <a:pt x="13571" y="21589"/>
                    <a:pt x="17590" y="17571"/>
                  </a:cubicBezTo>
                  <a:cubicBezTo>
                    <a:pt x="19498" y="15664"/>
                    <a:pt x="20502" y="13188"/>
                    <a:pt x="20596" y="10686"/>
                  </a:cubicBezTo>
                  <a:lnTo>
                    <a:pt x="20596" y="919"/>
                  </a:lnTo>
                  <a:cubicBezTo>
                    <a:pt x="20596" y="411"/>
                    <a:pt x="20184" y="0"/>
                    <a:pt x="19676" y="0"/>
                  </a:cubicBezTo>
                  <a:lnTo>
                    <a:pt x="10753" y="0"/>
                  </a:lnTo>
                  <a:cubicBezTo>
                    <a:pt x="7616" y="-11"/>
                    <a:pt x="5137" y="877"/>
                    <a:pt x="3012" y="3004"/>
                  </a:cubicBezTo>
                  <a:cubicBezTo>
                    <a:pt x="-1004" y="7017"/>
                    <a:pt x="-1004" y="13552"/>
                    <a:pt x="3012" y="17571"/>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6" name="Google Shape;16;p2"/>
            <p:cNvSpPr/>
            <p:nvPr/>
          </p:nvSpPr>
          <p:spPr>
            <a:xfrm>
              <a:off x="1863691" y="7223188"/>
              <a:ext cx="369758" cy="369595"/>
            </a:xfrm>
            <a:custGeom>
              <a:rect b="b" l="l" r="r" t="t"/>
              <a:pathLst>
                <a:path extrusionOk="0" h="20596" w="20585">
                  <a:moveTo>
                    <a:pt x="17571" y="17584"/>
                  </a:moveTo>
                  <a:cubicBezTo>
                    <a:pt x="21589" y="13565"/>
                    <a:pt x="21589" y="7025"/>
                    <a:pt x="17571" y="3006"/>
                  </a:cubicBezTo>
                  <a:cubicBezTo>
                    <a:pt x="15664" y="1098"/>
                    <a:pt x="13188" y="94"/>
                    <a:pt x="10686" y="0"/>
                  </a:cubicBezTo>
                  <a:lnTo>
                    <a:pt x="919" y="0"/>
                  </a:lnTo>
                  <a:cubicBezTo>
                    <a:pt x="411" y="0"/>
                    <a:pt x="0" y="412"/>
                    <a:pt x="0" y="920"/>
                  </a:cubicBezTo>
                  <a:lnTo>
                    <a:pt x="0" y="9843"/>
                  </a:lnTo>
                  <a:cubicBezTo>
                    <a:pt x="-11" y="12980"/>
                    <a:pt x="877" y="15459"/>
                    <a:pt x="3004" y="17584"/>
                  </a:cubicBezTo>
                  <a:cubicBezTo>
                    <a:pt x="7017" y="21600"/>
                    <a:pt x="13552" y="21600"/>
                    <a:pt x="17571" y="17584"/>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7" name="Google Shape;17;p2"/>
            <p:cNvSpPr/>
            <p:nvPr/>
          </p:nvSpPr>
          <p:spPr>
            <a:xfrm>
              <a:off x="3822664" y="7093658"/>
              <a:ext cx="325188" cy="461183"/>
            </a:xfrm>
            <a:custGeom>
              <a:rect b="b" l="l" r="r" t="t"/>
              <a:pathLst>
                <a:path extrusionOk="0" h="21596" w="21600">
                  <a:moveTo>
                    <a:pt x="19776" y="16072"/>
                  </a:moveTo>
                  <a:cubicBezTo>
                    <a:pt x="18362" y="16662"/>
                    <a:pt x="16637" y="17402"/>
                    <a:pt x="14589" y="17402"/>
                  </a:cubicBezTo>
                  <a:cubicBezTo>
                    <a:pt x="12570" y="17402"/>
                    <a:pt x="10838" y="16640"/>
                    <a:pt x="10841" y="14550"/>
                  </a:cubicBezTo>
                  <a:lnTo>
                    <a:pt x="10858" y="8391"/>
                  </a:lnTo>
                  <a:lnTo>
                    <a:pt x="19752" y="8391"/>
                  </a:lnTo>
                  <a:lnTo>
                    <a:pt x="17738" y="4253"/>
                  </a:lnTo>
                  <a:lnTo>
                    <a:pt x="10855" y="4253"/>
                  </a:lnTo>
                  <a:lnTo>
                    <a:pt x="10855" y="0"/>
                  </a:lnTo>
                  <a:lnTo>
                    <a:pt x="4496" y="0"/>
                  </a:lnTo>
                  <a:lnTo>
                    <a:pt x="4496" y="4253"/>
                  </a:lnTo>
                  <a:lnTo>
                    <a:pt x="0" y="4253"/>
                  </a:lnTo>
                  <a:lnTo>
                    <a:pt x="0" y="8279"/>
                  </a:lnTo>
                  <a:lnTo>
                    <a:pt x="4496" y="8391"/>
                  </a:lnTo>
                  <a:lnTo>
                    <a:pt x="4481" y="14904"/>
                  </a:lnTo>
                  <a:cubicBezTo>
                    <a:pt x="4468" y="19239"/>
                    <a:pt x="7530" y="21588"/>
                    <a:pt x="13506" y="21596"/>
                  </a:cubicBezTo>
                  <a:cubicBezTo>
                    <a:pt x="16629" y="21600"/>
                    <a:pt x="19522" y="20750"/>
                    <a:pt x="21600" y="19850"/>
                  </a:cubicBezTo>
                  <a:cubicBezTo>
                    <a:pt x="21600" y="19850"/>
                    <a:pt x="19776" y="16072"/>
                    <a:pt x="19776" y="16072"/>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8" name="Google Shape;18;p2"/>
            <p:cNvSpPr/>
            <p:nvPr/>
          </p:nvSpPr>
          <p:spPr>
            <a:xfrm>
              <a:off x="4146618" y="7185091"/>
              <a:ext cx="630936" cy="364122"/>
            </a:xfrm>
            <a:custGeom>
              <a:rect b="b" l="l" r="r" t="t"/>
              <a:pathLst>
                <a:path extrusionOk="0" h="21600" w="21600">
                  <a:moveTo>
                    <a:pt x="15410" y="15279"/>
                  </a:moveTo>
                  <a:lnTo>
                    <a:pt x="18095" y="0"/>
                  </a:lnTo>
                  <a:lnTo>
                    <a:pt x="21600" y="0"/>
                  </a:lnTo>
                  <a:lnTo>
                    <a:pt x="17366" y="21600"/>
                  </a:lnTo>
                  <a:lnTo>
                    <a:pt x="13541" y="21600"/>
                  </a:lnTo>
                  <a:lnTo>
                    <a:pt x="10796" y="7261"/>
                  </a:lnTo>
                  <a:lnTo>
                    <a:pt x="8047" y="21600"/>
                  </a:lnTo>
                  <a:lnTo>
                    <a:pt x="4249" y="21600"/>
                  </a:lnTo>
                  <a:lnTo>
                    <a:pt x="0" y="0"/>
                  </a:lnTo>
                  <a:lnTo>
                    <a:pt x="3557" y="0"/>
                  </a:lnTo>
                  <a:lnTo>
                    <a:pt x="6270" y="15183"/>
                  </a:lnTo>
                  <a:lnTo>
                    <a:pt x="9074" y="0"/>
                  </a:lnTo>
                  <a:lnTo>
                    <a:pt x="12601" y="0"/>
                  </a:lnTo>
                  <a:cubicBezTo>
                    <a:pt x="12601" y="0"/>
                    <a:pt x="15410" y="15279"/>
                    <a:pt x="15410" y="15279"/>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9" name="Google Shape;19;p2"/>
            <p:cNvSpPr/>
            <p:nvPr/>
          </p:nvSpPr>
          <p:spPr>
            <a:xfrm>
              <a:off x="5526284" y="7002226"/>
              <a:ext cx="355806" cy="546210"/>
            </a:xfrm>
            <a:custGeom>
              <a:rect b="b" l="l" r="r" t="t"/>
              <a:pathLst>
                <a:path extrusionOk="0" h="21600" w="21600">
                  <a:moveTo>
                    <a:pt x="5954" y="12217"/>
                  </a:moveTo>
                  <a:lnTo>
                    <a:pt x="8060" y="12219"/>
                  </a:lnTo>
                  <a:lnTo>
                    <a:pt x="14290" y="7200"/>
                  </a:lnTo>
                  <a:lnTo>
                    <a:pt x="21572" y="7200"/>
                  </a:lnTo>
                  <a:lnTo>
                    <a:pt x="12857" y="13842"/>
                  </a:lnTo>
                  <a:lnTo>
                    <a:pt x="21600" y="21600"/>
                  </a:lnTo>
                  <a:lnTo>
                    <a:pt x="14294" y="21600"/>
                  </a:lnTo>
                  <a:lnTo>
                    <a:pt x="7959" y="15599"/>
                  </a:lnTo>
                  <a:lnTo>
                    <a:pt x="5954" y="15598"/>
                  </a:lnTo>
                  <a:lnTo>
                    <a:pt x="5954" y="21600"/>
                  </a:lnTo>
                  <a:lnTo>
                    <a:pt x="0" y="21600"/>
                  </a:lnTo>
                  <a:lnTo>
                    <a:pt x="0" y="0"/>
                  </a:lnTo>
                  <a:lnTo>
                    <a:pt x="5954" y="0"/>
                  </a:lnTo>
                  <a:cubicBezTo>
                    <a:pt x="5954" y="0"/>
                    <a:pt x="5954" y="12217"/>
                    <a:pt x="5954" y="12217"/>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20" name="Google Shape;20;p2"/>
            <p:cNvSpPr/>
            <p:nvPr/>
          </p:nvSpPr>
          <p:spPr>
            <a:xfrm>
              <a:off x="2968948" y="7002226"/>
              <a:ext cx="340998" cy="546210"/>
            </a:xfrm>
            <a:custGeom>
              <a:rect b="b" l="l" r="r" t="t"/>
              <a:pathLst>
                <a:path extrusionOk="0" h="21600" w="21589">
                  <a:moveTo>
                    <a:pt x="12658" y="6946"/>
                  </a:moveTo>
                  <a:cubicBezTo>
                    <a:pt x="10140" y="6943"/>
                    <a:pt x="7697" y="7435"/>
                    <a:pt x="6055" y="8832"/>
                  </a:cubicBezTo>
                  <a:lnTo>
                    <a:pt x="6055" y="0"/>
                  </a:lnTo>
                  <a:lnTo>
                    <a:pt x="0" y="0"/>
                  </a:lnTo>
                  <a:lnTo>
                    <a:pt x="0" y="21591"/>
                  </a:lnTo>
                  <a:lnTo>
                    <a:pt x="6055" y="21591"/>
                  </a:lnTo>
                  <a:lnTo>
                    <a:pt x="6055" y="13256"/>
                  </a:lnTo>
                  <a:cubicBezTo>
                    <a:pt x="6353" y="11425"/>
                    <a:pt x="8450" y="10512"/>
                    <a:pt x="10915" y="10514"/>
                  </a:cubicBezTo>
                  <a:cubicBezTo>
                    <a:pt x="13741" y="10517"/>
                    <a:pt x="15396" y="11641"/>
                    <a:pt x="15393" y="13683"/>
                  </a:cubicBezTo>
                  <a:lnTo>
                    <a:pt x="15393" y="21600"/>
                  </a:lnTo>
                  <a:lnTo>
                    <a:pt x="21563" y="21600"/>
                  </a:lnTo>
                  <a:lnTo>
                    <a:pt x="21589" y="12464"/>
                  </a:lnTo>
                  <a:cubicBezTo>
                    <a:pt x="21600" y="9186"/>
                    <a:pt x="17879" y="6952"/>
                    <a:pt x="12658" y="694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21" name="Google Shape;21;p2"/>
            <p:cNvSpPr/>
            <p:nvPr/>
          </p:nvSpPr>
          <p:spPr>
            <a:xfrm>
              <a:off x="3372939" y="7177472"/>
              <a:ext cx="387234" cy="376542"/>
            </a:xfrm>
            <a:custGeom>
              <a:rect b="b" l="l" r="r" t="t"/>
              <a:pathLst>
                <a:path extrusionOk="0" h="21600" w="21600">
                  <a:moveTo>
                    <a:pt x="10680" y="16447"/>
                  </a:moveTo>
                  <a:cubicBezTo>
                    <a:pt x="7596" y="16447"/>
                    <a:pt x="5095" y="13919"/>
                    <a:pt x="5095" y="10800"/>
                  </a:cubicBezTo>
                  <a:cubicBezTo>
                    <a:pt x="5095" y="7681"/>
                    <a:pt x="7596" y="5153"/>
                    <a:pt x="10680" y="5153"/>
                  </a:cubicBezTo>
                  <a:cubicBezTo>
                    <a:pt x="13765" y="5153"/>
                    <a:pt x="16265" y="7681"/>
                    <a:pt x="16265" y="10800"/>
                  </a:cubicBezTo>
                  <a:cubicBezTo>
                    <a:pt x="16265" y="13919"/>
                    <a:pt x="13765" y="16447"/>
                    <a:pt x="10680" y="16447"/>
                  </a:cubicBezTo>
                  <a:close/>
                  <a:moveTo>
                    <a:pt x="16265" y="356"/>
                  </a:moveTo>
                  <a:lnTo>
                    <a:pt x="16265" y="1607"/>
                  </a:lnTo>
                  <a:cubicBezTo>
                    <a:pt x="14639" y="594"/>
                    <a:pt x="12730" y="0"/>
                    <a:pt x="10680" y="0"/>
                  </a:cubicBezTo>
                  <a:cubicBezTo>
                    <a:pt x="4782" y="0"/>
                    <a:pt x="0" y="4835"/>
                    <a:pt x="0" y="10800"/>
                  </a:cubicBezTo>
                  <a:cubicBezTo>
                    <a:pt x="0" y="16765"/>
                    <a:pt x="4782" y="21600"/>
                    <a:pt x="10680" y="21600"/>
                  </a:cubicBezTo>
                  <a:cubicBezTo>
                    <a:pt x="12730" y="21600"/>
                    <a:pt x="14639" y="21006"/>
                    <a:pt x="16265" y="19993"/>
                  </a:cubicBezTo>
                  <a:lnTo>
                    <a:pt x="16265" y="21244"/>
                  </a:lnTo>
                  <a:lnTo>
                    <a:pt x="21600" y="21244"/>
                  </a:lnTo>
                  <a:lnTo>
                    <a:pt x="21600" y="356"/>
                  </a:lnTo>
                  <a:cubicBezTo>
                    <a:pt x="21600" y="356"/>
                    <a:pt x="16265" y="356"/>
                    <a:pt x="16265" y="35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22" name="Google Shape;22;p2"/>
            <p:cNvSpPr/>
            <p:nvPr/>
          </p:nvSpPr>
          <p:spPr>
            <a:xfrm>
              <a:off x="5225197" y="7181281"/>
              <a:ext cx="234036" cy="366501"/>
            </a:xfrm>
            <a:custGeom>
              <a:rect b="b" l="l" r="r" t="t"/>
              <a:pathLst>
                <a:path extrusionOk="0" h="21597" w="21600">
                  <a:moveTo>
                    <a:pt x="21600" y="221"/>
                  </a:moveTo>
                  <a:cubicBezTo>
                    <a:pt x="20637" y="86"/>
                    <a:pt x="19547" y="3"/>
                    <a:pt x="18254" y="0"/>
                  </a:cubicBezTo>
                  <a:cubicBezTo>
                    <a:pt x="14144" y="-3"/>
                    <a:pt x="11051" y="881"/>
                    <a:pt x="8935" y="2857"/>
                  </a:cubicBezTo>
                  <a:lnTo>
                    <a:pt x="8935" y="140"/>
                  </a:lnTo>
                  <a:lnTo>
                    <a:pt x="0" y="140"/>
                  </a:lnTo>
                  <a:lnTo>
                    <a:pt x="0" y="21597"/>
                  </a:lnTo>
                  <a:lnTo>
                    <a:pt x="8935" y="21597"/>
                  </a:lnTo>
                  <a:lnTo>
                    <a:pt x="8935" y="10135"/>
                  </a:lnTo>
                  <a:cubicBezTo>
                    <a:pt x="8946" y="7005"/>
                    <a:pt x="11943" y="5404"/>
                    <a:pt x="16133" y="5409"/>
                  </a:cubicBezTo>
                  <a:cubicBezTo>
                    <a:pt x="17968" y="5411"/>
                    <a:pt x="20110" y="5670"/>
                    <a:pt x="21598" y="6087"/>
                  </a:cubicBezTo>
                  <a:lnTo>
                    <a:pt x="21600" y="6082"/>
                  </a:lnTo>
                  <a:cubicBezTo>
                    <a:pt x="21600" y="6082"/>
                    <a:pt x="21600" y="221"/>
                    <a:pt x="21600" y="221"/>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23" name="Google Shape;23;p2"/>
            <p:cNvSpPr/>
            <p:nvPr/>
          </p:nvSpPr>
          <p:spPr>
            <a:xfrm>
              <a:off x="4779283" y="7177472"/>
              <a:ext cx="382914" cy="376542"/>
            </a:xfrm>
            <a:custGeom>
              <a:rect b="b" l="l" r="r" t="t"/>
              <a:pathLst>
                <a:path extrusionOk="0" h="21600" w="21600">
                  <a:moveTo>
                    <a:pt x="10800" y="16447"/>
                  </a:moveTo>
                  <a:cubicBezTo>
                    <a:pt x="7681" y="16447"/>
                    <a:pt x="5153" y="13919"/>
                    <a:pt x="5153" y="10800"/>
                  </a:cubicBezTo>
                  <a:cubicBezTo>
                    <a:pt x="5153" y="7681"/>
                    <a:pt x="7681" y="5153"/>
                    <a:pt x="10800" y="5153"/>
                  </a:cubicBezTo>
                  <a:cubicBezTo>
                    <a:pt x="13919" y="5153"/>
                    <a:pt x="16447" y="7681"/>
                    <a:pt x="16447" y="10800"/>
                  </a:cubicBezTo>
                  <a:cubicBezTo>
                    <a:pt x="16447" y="13919"/>
                    <a:pt x="13919" y="16447"/>
                    <a:pt x="10800" y="16447"/>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24" name="Google Shape;24;p2"/>
            <p:cNvSpPr/>
            <p:nvPr/>
          </p:nvSpPr>
          <p:spPr>
            <a:xfrm>
              <a:off x="2412508" y="7002226"/>
              <a:ext cx="492696" cy="546210"/>
            </a:xfrm>
            <a:custGeom>
              <a:rect b="b" l="l" r="r" t="t"/>
              <a:pathLst>
                <a:path extrusionOk="0" h="21600" w="21600">
                  <a:moveTo>
                    <a:pt x="21514" y="17636"/>
                  </a:moveTo>
                  <a:lnTo>
                    <a:pt x="18351" y="15289"/>
                  </a:lnTo>
                  <a:cubicBezTo>
                    <a:pt x="16885" y="16872"/>
                    <a:pt x="14661" y="17885"/>
                    <a:pt x="12176" y="17885"/>
                  </a:cubicBezTo>
                  <a:cubicBezTo>
                    <a:pt x="7772" y="17885"/>
                    <a:pt x="4189" y="14707"/>
                    <a:pt x="4189" y="10800"/>
                  </a:cubicBezTo>
                  <a:cubicBezTo>
                    <a:pt x="4189" y="6893"/>
                    <a:pt x="7772" y="3715"/>
                    <a:pt x="12176" y="3715"/>
                  </a:cubicBezTo>
                  <a:cubicBezTo>
                    <a:pt x="14637" y="3715"/>
                    <a:pt x="16841" y="4708"/>
                    <a:pt x="18307" y="6265"/>
                  </a:cubicBezTo>
                  <a:lnTo>
                    <a:pt x="21514" y="3942"/>
                  </a:lnTo>
                  <a:lnTo>
                    <a:pt x="21582" y="3942"/>
                  </a:lnTo>
                  <a:cubicBezTo>
                    <a:pt x="19349" y="1535"/>
                    <a:pt x="15965" y="0"/>
                    <a:pt x="12176" y="0"/>
                  </a:cubicBezTo>
                  <a:cubicBezTo>
                    <a:pt x="5451" y="0"/>
                    <a:pt x="0" y="4835"/>
                    <a:pt x="0" y="10800"/>
                  </a:cubicBezTo>
                  <a:cubicBezTo>
                    <a:pt x="0" y="16765"/>
                    <a:pt x="5451" y="21600"/>
                    <a:pt x="12176" y="21600"/>
                  </a:cubicBezTo>
                  <a:cubicBezTo>
                    <a:pt x="15975" y="21600"/>
                    <a:pt x="19367" y="20056"/>
                    <a:pt x="21600" y="17638"/>
                  </a:cubicBezTo>
                  <a:cubicBezTo>
                    <a:pt x="21600" y="17638"/>
                    <a:pt x="21514" y="17636"/>
                    <a:pt x="21514" y="1763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
        <p:nvSpPr>
          <p:cNvPr id="25" name="Google Shape;25;p2"/>
          <p:cNvSpPr/>
          <p:nvPr/>
        </p:nvSpPr>
        <p:spPr>
          <a:xfrm>
            <a:off x="4550875" y="428050"/>
            <a:ext cx="3896962" cy="3894063"/>
          </a:xfrm>
          <a:custGeom>
            <a:rect b="b" l="l" r="r" t="t"/>
            <a:pathLst>
              <a:path extrusionOk="0" h="209499" w="209655">
                <a:moveTo>
                  <a:pt x="104775" y="12072"/>
                </a:moveTo>
                <a:lnTo>
                  <a:pt x="109367" y="12124"/>
                </a:lnTo>
                <a:lnTo>
                  <a:pt x="118446" y="13016"/>
                </a:lnTo>
                <a:lnTo>
                  <a:pt x="127367" y="14800"/>
                </a:lnTo>
                <a:lnTo>
                  <a:pt x="136026" y="17424"/>
                </a:lnTo>
                <a:lnTo>
                  <a:pt x="144371" y="20888"/>
                </a:lnTo>
                <a:lnTo>
                  <a:pt x="152400" y="25139"/>
                </a:lnTo>
                <a:lnTo>
                  <a:pt x="159957" y="30177"/>
                </a:lnTo>
                <a:lnTo>
                  <a:pt x="166989" y="35949"/>
                </a:lnTo>
                <a:lnTo>
                  <a:pt x="170348" y="39151"/>
                </a:lnTo>
                <a:lnTo>
                  <a:pt x="172710" y="41617"/>
                </a:lnTo>
                <a:lnTo>
                  <a:pt x="177170" y="46813"/>
                </a:lnTo>
                <a:lnTo>
                  <a:pt x="181211" y="52218"/>
                </a:lnTo>
                <a:lnTo>
                  <a:pt x="184780" y="57886"/>
                </a:lnTo>
                <a:lnTo>
                  <a:pt x="187981" y="63763"/>
                </a:lnTo>
                <a:lnTo>
                  <a:pt x="190657" y="69851"/>
                </a:lnTo>
                <a:lnTo>
                  <a:pt x="192967" y="76096"/>
                </a:lnTo>
                <a:lnTo>
                  <a:pt x="194751" y="82446"/>
                </a:lnTo>
                <a:lnTo>
                  <a:pt x="196115" y="88953"/>
                </a:lnTo>
                <a:lnTo>
                  <a:pt x="197007" y="95513"/>
                </a:lnTo>
                <a:lnTo>
                  <a:pt x="197427" y="102126"/>
                </a:lnTo>
                <a:lnTo>
                  <a:pt x="197375" y="108791"/>
                </a:lnTo>
                <a:lnTo>
                  <a:pt x="196850" y="115403"/>
                </a:lnTo>
                <a:lnTo>
                  <a:pt x="195853" y="122068"/>
                </a:lnTo>
                <a:lnTo>
                  <a:pt x="194331" y="128680"/>
                </a:lnTo>
                <a:lnTo>
                  <a:pt x="192337" y="135188"/>
                </a:lnTo>
                <a:lnTo>
                  <a:pt x="191130" y="138389"/>
                </a:lnTo>
                <a:lnTo>
                  <a:pt x="189818" y="141590"/>
                </a:lnTo>
                <a:lnTo>
                  <a:pt x="186879" y="147783"/>
                </a:lnTo>
                <a:lnTo>
                  <a:pt x="183520" y="153608"/>
                </a:lnTo>
                <a:lnTo>
                  <a:pt x="179742" y="159223"/>
                </a:lnTo>
                <a:lnTo>
                  <a:pt x="175648" y="164471"/>
                </a:lnTo>
                <a:lnTo>
                  <a:pt x="171188" y="169404"/>
                </a:lnTo>
                <a:lnTo>
                  <a:pt x="166360" y="173970"/>
                </a:lnTo>
                <a:lnTo>
                  <a:pt x="161269" y="178221"/>
                </a:lnTo>
                <a:lnTo>
                  <a:pt x="155916" y="182052"/>
                </a:lnTo>
                <a:lnTo>
                  <a:pt x="150248" y="185515"/>
                </a:lnTo>
                <a:lnTo>
                  <a:pt x="144371" y="188559"/>
                </a:lnTo>
                <a:lnTo>
                  <a:pt x="138231" y="191183"/>
                </a:lnTo>
                <a:lnTo>
                  <a:pt x="131933" y="193387"/>
                </a:lnTo>
                <a:lnTo>
                  <a:pt x="125426" y="195119"/>
                </a:lnTo>
                <a:lnTo>
                  <a:pt x="118813" y="196379"/>
                </a:lnTo>
                <a:lnTo>
                  <a:pt x="112043" y="197166"/>
                </a:lnTo>
                <a:lnTo>
                  <a:pt x="108580" y="197376"/>
                </a:lnTo>
                <a:lnTo>
                  <a:pt x="14904" y="197376"/>
                </a:lnTo>
                <a:lnTo>
                  <a:pt x="14327" y="197323"/>
                </a:lnTo>
                <a:lnTo>
                  <a:pt x="13382" y="196903"/>
                </a:lnTo>
                <a:lnTo>
                  <a:pt x="12595" y="196169"/>
                </a:lnTo>
                <a:lnTo>
                  <a:pt x="12228" y="195172"/>
                </a:lnTo>
                <a:lnTo>
                  <a:pt x="12175" y="194594"/>
                </a:lnTo>
                <a:lnTo>
                  <a:pt x="12175" y="109053"/>
                </a:lnTo>
                <a:lnTo>
                  <a:pt x="12228" y="103543"/>
                </a:lnTo>
                <a:lnTo>
                  <a:pt x="13015" y="93204"/>
                </a:lnTo>
                <a:lnTo>
                  <a:pt x="14589" y="83496"/>
                </a:lnTo>
                <a:lnTo>
                  <a:pt x="16374" y="76621"/>
                </a:lnTo>
                <a:lnTo>
                  <a:pt x="17790" y="72213"/>
                </a:lnTo>
                <a:lnTo>
                  <a:pt x="19470" y="67909"/>
                </a:lnTo>
                <a:lnTo>
                  <a:pt x="21359" y="63763"/>
                </a:lnTo>
                <a:lnTo>
                  <a:pt x="23458" y="59722"/>
                </a:lnTo>
                <a:lnTo>
                  <a:pt x="25767" y="55786"/>
                </a:lnTo>
                <a:lnTo>
                  <a:pt x="29703" y="50014"/>
                </a:lnTo>
                <a:lnTo>
                  <a:pt x="35791" y="42667"/>
                </a:lnTo>
                <a:lnTo>
                  <a:pt x="39255" y="39151"/>
                </a:lnTo>
                <a:lnTo>
                  <a:pt x="42561" y="35949"/>
                </a:lnTo>
                <a:lnTo>
                  <a:pt x="49593" y="30177"/>
                </a:lnTo>
                <a:lnTo>
                  <a:pt x="57150" y="25139"/>
                </a:lnTo>
                <a:lnTo>
                  <a:pt x="65179" y="20888"/>
                </a:lnTo>
                <a:lnTo>
                  <a:pt x="73524" y="17424"/>
                </a:lnTo>
                <a:lnTo>
                  <a:pt x="82183" y="14800"/>
                </a:lnTo>
                <a:lnTo>
                  <a:pt x="91104" y="13016"/>
                </a:lnTo>
                <a:lnTo>
                  <a:pt x="100183" y="12124"/>
                </a:lnTo>
                <a:lnTo>
                  <a:pt x="104775" y="12072"/>
                </a:lnTo>
                <a:close/>
                <a:moveTo>
                  <a:pt x="99711" y="1"/>
                </a:moveTo>
                <a:lnTo>
                  <a:pt x="89635" y="946"/>
                </a:lnTo>
                <a:lnTo>
                  <a:pt x="79716" y="2835"/>
                </a:lnTo>
                <a:lnTo>
                  <a:pt x="72421" y="4934"/>
                </a:lnTo>
                <a:lnTo>
                  <a:pt x="67646" y="6613"/>
                </a:lnTo>
                <a:lnTo>
                  <a:pt x="62870" y="8555"/>
                </a:lnTo>
                <a:lnTo>
                  <a:pt x="58252" y="10707"/>
                </a:lnTo>
                <a:lnTo>
                  <a:pt x="53686" y="13068"/>
                </a:lnTo>
                <a:lnTo>
                  <a:pt x="49226" y="15692"/>
                </a:lnTo>
                <a:lnTo>
                  <a:pt x="44870" y="18579"/>
                </a:lnTo>
                <a:lnTo>
                  <a:pt x="40619" y="21727"/>
                </a:lnTo>
                <a:lnTo>
                  <a:pt x="36526" y="25034"/>
                </a:lnTo>
                <a:lnTo>
                  <a:pt x="32537" y="28655"/>
                </a:lnTo>
                <a:lnTo>
                  <a:pt x="30595" y="30544"/>
                </a:lnTo>
                <a:lnTo>
                  <a:pt x="28654" y="32538"/>
                </a:lnTo>
                <a:lnTo>
                  <a:pt x="24980" y="36527"/>
                </a:lnTo>
                <a:lnTo>
                  <a:pt x="21569" y="40672"/>
                </a:lnTo>
                <a:lnTo>
                  <a:pt x="18420" y="44923"/>
                </a:lnTo>
                <a:lnTo>
                  <a:pt x="15534" y="49279"/>
                </a:lnTo>
                <a:lnTo>
                  <a:pt x="12857" y="53740"/>
                </a:lnTo>
                <a:lnTo>
                  <a:pt x="10496" y="58306"/>
                </a:lnTo>
                <a:lnTo>
                  <a:pt x="8344" y="63029"/>
                </a:lnTo>
                <a:lnTo>
                  <a:pt x="6455" y="67857"/>
                </a:lnTo>
                <a:lnTo>
                  <a:pt x="4828" y="72842"/>
                </a:lnTo>
                <a:lnTo>
                  <a:pt x="3411" y="77985"/>
                </a:lnTo>
                <a:lnTo>
                  <a:pt x="2257" y="83286"/>
                </a:lnTo>
                <a:lnTo>
                  <a:pt x="1364" y="88691"/>
                </a:lnTo>
                <a:lnTo>
                  <a:pt x="682" y="94306"/>
                </a:lnTo>
                <a:lnTo>
                  <a:pt x="52" y="103018"/>
                </a:lnTo>
                <a:lnTo>
                  <a:pt x="0" y="109053"/>
                </a:lnTo>
                <a:lnTo>
                  <a:pt x="0" y="194594"/>
                </a:lnTo>
                <a:lnTo>
                  <a:pt x="52" y="196116"/>
                </a:lnTo>
                <a:lnTo>
                  <a:pt x="630" y="199003"/>
                </a:lnTo>
                <a:lnTo>
                  <a:pt x="1784" y="201679"/>
                </a:lnTo>
                <a:lnTo>
                  <a:pt x="3411" y="204041"/>
                </a:lnTo>
                <a:lnTo>
                  <a:pt x="5405" y="206087"/>
                </a:lnTo>
                <a:lnTo>
                  <a:pt x="7767" y="207714"/>
                </a:lnTo>
                <a:lnTo>
                  <a:pt x="10443" y="208816"/>
                </a:lnTo>
                <a:lnTo>
                  <a:pt x="13382" y="209446"/>
                </a:lnTo>
                <a:lnTo>
                  <a:pt x="14904" y="209498"/>
                </a:lnTo>
                <a:lnTo>
                  <a:pt x="108790" y="209498"/>
                </a:lnTo>
                <a:lnTo>
                  <a:pt x="112726" y="209289"/>
                </a:lnTo>
                <a:lnTo>
                  <a:pt x="120388" y="208449"/>
                </a:lnTo>
                <a:lnTo>
                  <a:pt x="127945" y="207032"/>
                </a:lnTo>
                <a:lnTo>
                  <a:pt x="135292" y="205090"/>
                </a:lnTo>
                <a:lnTo>
                  <a:pt x="142429" y="202624"/>
                </a:lnTo>
                <a:lnTo>
                  <a:pt x="149356" y="199685"/>
                </a:lnTo>
                <a:lnTo>
                  <a:pt x="156074" y="196221"/>
                </a:lnTo>
                <a:lnTo>
                  <a:pt x="162476" y="192338"/>
                </a:lnTo>
                <a:lnTo>
                  <a:pt x="168564" y="187982"/>
                </a:lnTo>
                <a:lnTo>
                  <a:pt x="174336" y="183206"/>
                </a:lnTo>
                <a:lnTo>
                  <a:pt x="179794" y="178011"/>
                </a:lnTo>
                <a:lnTo>
                  <a:pt x="184885" y="172448"/>
                </a:lnTo>
                <a:lnTo>
                  <a:pt x="189555" y="166518"/>
                </a:lnTo>
                <a:lnTo>
                  <a:pt x="193806" y="160220"/>
                </a:lnTo>
                <a:lnTo>
                  <a:pt x="197637" y="153556"/>
                </a:lnTo>
                <a:lnTo>
                  <a:pt x="200943" y="146576"/>
                </a:lnTo>
                <a:lnTo>
                  <a:pt x="202413" y="142955"/>
                </a:lnTo>
                <a:lnTo>
                  <a:pt x="203777" y="139334"/>
                </a:lnTo>
                <a:lnTo>
                  <a:pt x="206086" y="131934"/>
                </a:lnTo>
                <a:lnTo>
                  <a:pt x="207818" y="124482"/>
                </a:lnTo>
                <a:lnTo>
                  <a:pt x="208973" y="116925"/>
                </a:lnTo>
                <a:lnTo>
                  <a:pt x="209550" y="109420"/>
                </a:lnTo>
                <a:lnTo>
                  <a:pt x="209655" y="101863"/>
                </a:lnTo>
                <a:lnTo>
                  <a:pt x="209130" y="94359"/>
                </a:lnTo>
                <a:lnTo>
                  <a:pt x="208133" y="86907"/>
                </a:lnTo>
                <a:lnTo>
                  <a:pt x="206611" y="79612"/>
                </a:lnTo>
                <a:lnTo>
                  <a:pt x="204564" y="72370"/>
                </a:lnTo>
                <a:lnTo>
                  <a:pt x="201993" y="65285"/>
                </a:lnTo>
                <a:lnTo>
                  <a:pt x="198897" y="58410"/>
                </a:lnTo>
                <a:lnTo>
                  <a:pt x="195328" y="51746"/>
                </a:lnTo>
                <a:lnTo>
                  <a:pt x="191235" y="45343"/>
                </a:lnTo>
                <a:lnTo>
                  <a:pt x="186669" y="39203"/>
                </a:lnTo>
                <a:lnTo>
                  <a:pt x="181631" y="33325"/>
                </a:lnTo>
                <a:lnTo>
                  <a:pt x="178902" y="30544"/>
                </a:lnTo>
                <a:lnTo>
                  <a:pt x="176960" y="28655"/>
                </a:lnTo>
                <a:lnTo>
                  <a:pt x="172972" y="25034"/>
                </a:lnTo>
                <a:lnTo>
                  <a:pt x="168879" y="21727"/>
                </a:lnTo>
                <a:lnTo>
                  <a:pt x="164628" y="18579"/>
                </a:lnTo>
                <a:lnTo>
                  <a:pt x="160272" y="15745"/>
                </a:lnTo>
                <a:lnTo>
                  <a:pt x="155811" y="13068"/>
                </a:lnTo>
                <a:lnTo>
                  <a:pt x="151245" y="10707"/>
                </a:lnTo>
                <a:lnTo>
                  <a:pt x="146575" y="8555"/>
                </a:lnTo>
                <a:lnTo>
                  <a:pt x="141852" y="6613"/>
                </a:lnTo>
                <a:lnTo>
                  <a:pt x="137024" y="4934"/>
                </a:lnTo>
                <a:lnTo>
                  <a:pt x="129729" y="2835"/>
                </a:lnTo>
                <a:lnTo>
                  <a:pt x="119810" y="946"/>
                </a:lnTo>
                <a:lnTo>
                  <a:pt x="109734" y="1"/>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 name="Google Shape;26;p2"/>
          <p:cNvCxnSpPr/>
          <p:nvPr/>
        </p:nvCxnSpPr>
        <p:spPr>
          <a:xfrm>
            <a:off x="739600" y="2821341"/>
            <a:ext cx="3137700" cy="0"/>
          </a:xfrm>
          <a:prstGeom prst="straightConnector1">
            <a:avLst/>
          </a:prstGeom>
          <a:noFill/>
          <a:ln cap="flat" cmpd="sng" w="9525">
            <a:solidFill>
              <a:srgbClr val="13202F"/>
            </a:solidFill>
            <a:prstDash val="solid"/>
            <a:round/>
            <a:headEnd len="med" w="med" type="none"/>
            <a:tailEnd len="med" w="med" type="none"/>
          </a:ln>
        </p:spPr>
      </p:cxnSp>
      <p:cxnSp>
        <p:nvCxnSpPr>
          <p:cNvPr id="27" name="Google Shape;27;p2"/>
          <p:cNvCxnSpPr/>
          <p:nvPr/>
        </p:nvCxnSpPr>
        <p:spPr>
          <a:xfrm>
            <a:off x="739600" y="3197752"/>
            <a:ext cx="3137700" cy="0"/>
          </a:xfrm>
          <a:prstGeom prst="straightConnector1">
            <a:avLst/>
          </a:prstGeom>
          <a:noFill/>
          <a:ln cap="flat" cmpd="sng" w="9525">
            <a:solidFill>
              <a:srgbClr val="13202F"/>
            </a:solidFill>
            <a:prstDash val="solid"/>
            <a:round/>
            <a:headEnd len="med" w="med" type="none"/>
            <a:tailEnd len="med" w="med" type="none"/>
          </a:ln>
        </p:spPr>
      </p:cxnSp>
      <p:sp>
        <p:nvSpPr>
          <p:cNvPr id="28" name="Google Shape;28;p2"/>
          <p:cNvSpPr txBox="1"/>
          <p:nvPr>
            <p:ph type="title"/>
          </p:nvPr>
        </p:nvSpPr>
        <p:spPr>
          <a:xfrm>
            <a:off x="5056500" y="1714200"/>
            <a:ext cx="2885700" cy="1715100"/>
          </a:xfrm>
          <a:prstGeom prst="rect">
            <a:avLst/>
          </a:prstGeom>
        </p:spPr>
        <p:txBody>
          <a:bodyPr anchorCtr="0" anchor="ctr" bIns="0" lIns="0" spcFirstLastPara="1" rIns="0" wrap="square" tIns="0">
            <a:noAutofit/>
          </a:bodyPr>
          <a:lstStyle>
            <a:lvl1pPr lvl="0">
              <a:spcBef>
                <a:spcPts val="0"/>
              </a:spcBef>
              <a:spcAft>
                <a:spcPts val="0"/>
              </a:spcAft>
              <a:buClr>
                <a:srgbClr val="F03748"/>
              </a:buClr>
              <a:buSzPts val="2000"/>
              <a:buFont typeface="M PLUS 1p"/>
              <a:buNone/>
              <a:defRPr b="1">
                <a:solidFill>
                  <a:srgbClr val="F03748"/>
                </a:solidFill>
                <a:latin typeface="M PLUS 1p"/>
                <a:ea typeface="M PLUS 1p"/>
                <a:cs typeface="M PLUS 1p"/>
                <a:sym typeface="M PLUS 1p"/>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グレイ） ">
  <p:cSld name="TITLE_ONLY_1_1">
    <p:bg>
      <p:bgPr>
        <a:solidFill>
          <a:srgbClr val="F5F5F5"/>
        </a:solidFill>
      </p:bgPr>
    </p:bg>
    <p:spTree>
      <p:nvGrpSpPr>
        <p:cNvPr id="90" name="Shape 90"/>
        <p:cNvGrpSpPr/>
        <p:nvPr/>
      </p:nvGrpSpPr>
      <p:grpSpPr>
        <a:xfrm>
          <a:off x="0" y="0"/>
          <a:ext cx="0" cy="0"/>
          <a:chOff x="0" y="0"/>
          <a:chExt cx="0" cy="0"/>
        </a:xfrm>
      </p:grpSpPr>
      <p:sp>
        <p:nvSpPr>
          <p:cNvPr id="91" name="Google Shape;91;p11"/>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
        <p:nvSpPr>
          <p:cNvPr id="92" name="Google Shape;92;p11"/>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ph type="title"/>
          </p:nvPr>
        </p:nvSpPr>
        <p:spPr>
          <a:xfrm>
            <a:off x="270000" y="214683"/>
            <a:ext cx="8520600" cy="293400"/>
          </a:xfrm>
          <a:prstGeom prst="rect">
            <a:avLst/>
          </a:prstGeom>
        </p:spPr>
        <p:txBody>
          <a:bodyPr anchorCtr="0" anchor="t" bIns="0" lIns="0" spcFirstLastPara="1" rIns="0" wrap="square" tIns="0">
            <a:spAutoFit/>
          </a:bodyPr>
          <a:lstStyle>
            <a:lvl1pPr lvl="0" rtl="0">
              <a:spcBef>
                <a:spcPts val="0"/>
              </a:spcBef>
              <a:spcAft>
                <a:spcPts val="0"/>
              </a:spcAft>
              <a:buSzPts val="2000"/>
              <a:buFont typeface="M PLUS 1p Medium"/>
              <a:buNone/>
              <a:defRPr sz="2000">
                <a:latin typeface="M PLUS 1p Medium"/>
                <a:ea typeface="M PLUS 1p Medium"/>
                <a:cs typeface="M PLUS 1p Medium"/>
                <a:sym typeface="M PLUS 1p Medium"/>
              </a:defRPr>
            </a:lvl1pPr>
            <a:lvl2pPr lvl="1" rtl="0">
              <a:spcBef>
                <a:spcPts val="0"/>
              </a:spcBef>
              <a:spcAft>
                <a:spcPts val="0"/>
              </a:spcAft>
              <a:buSzPts val="2000"/>
              <a:buFont typeface="M PLUS 1p Medium"/>
              <a:buNone/>
              <a:defRPr sz="2000">
                <a:latin typeface="M PLUS 1p Medium"/>
                <a:ea typeface="M PLUS 1p Medium"/>
                <a:cs typeface="M PLUS 1p Medium"/>
                <a:sym typeface="M PLUS 1p Medium"/>
              </a:defRPr>
            </a:lvl2pPr>
            <a:lvl3pPr lvl="2" rtl="0">
              <a:spcBef>
                <a:spcPts val="0"/>
              </a:spcBef>
              <a:spcAft>
                <a:spcPts val="0"/>
              </a:spcAft>
              <a:buSzPts val="2000"/>
              <a:buFont typeface="M PLUS 1p Medium"/>
              <a:buNone/>
              <a:defRPr sz="2000">
                <a:latin typeface="M PLUS 1p Medium"/>
                <a:ea typeface="M PLUS 1p Medium"/>
                <a:cs typeface="M PLUS 1p Medium"/>
                <a:sym typeface="M PLUS 1p Medium"/>
              </a:defRPr>
            </a:lvl3pPr>
            <a:lvl4pPr lvl="3" rtl="0">
              <a:spcBef>
                <a:spcPts val="0"/>
              </a:spcBef>
              <a:spcAft>
                <a:spcPts val="0"/>
              </a:spcAft>
              <a:buSzPts val="2000"/>
              <a:buFont typeface="M PLUS 1p Medium"/>
              <a:buNone/>
              <a:defRPr sz="2000">
                <a:latin typeface="M PLUS 1p Medium"/>
                <a:ea typeface="M PLUS 1p Medium"/>
                <a:cs typeface="M PLUS 1p Medium"/>
                <a:sym typeface="M PLUS 1p Medium"/>
              </a:defRPr>
            </a:lvl4pPr>
            <a:lvl5pPr lvl="4" rtl="0">
              <a:spcBef>
                <a:spcPts val="0"/>
              </a:spcBef>
              <a:spcAft>
                <a:spcPts val="0"/>
              </a:spcAft>
              <a:buSzPts val="2000"/>
              <a:buFont typeface="M PLUS 1p Medium"/>
              <a:buNone/>
              <a:defRPr sz="2000">
                <a:latin typeface="M PLUS 1p Medium"/>
                <a:ea typeface="M PLUS 1p Medium"/>
                <a:cs typeface="M PLUS 1p Medium"/>
                <a:sym typeface="M PLUS 1p Medium"/>
              </a:defRPr>
            </a:lvl5pPr>
            <a:lvl6pPr lvl="5" rtl="0">
              <a:spcBef>
                <a:spcPts val="0"/>
              </a:spcBef>
              <a:spcAft>
                <a:spcPts val="0"/>
              </a:spcAft>
              <a:buSzPts val="2000"/>
              <a:buFont typeface="M PLUS 1p Medium"/>
              <a:buNone/>
              <a:defRPr sz="2000">
                <a:latin typeface="M PLUS 1p Medium"/>
                <a:ea typeface="M PLUS 1p Medium"/>
                <a:cs typeface="M PLUS 1p Medium"/>
                <a:sym typeface="M PLUS 1p Medium"/>
              </a:defRPr>
            </a:lvl6pPr>
            <a:lvl7pPr lvl="6" rtl="0">
              <a:spcBef>
                <a:spcPts val="0"/>
              </a:spcBef>
              <a:spcAft>
                <a:spcPts val="0"/>
              </a:spcAft>
              <a:buSzPts val="2000"/>
              <a:buFont typeface="M PLUS 1p Medium"/>
              <a:buNone/>
              <a:defRPr sz="2000">
                <a:latin typeface="M PLUS 1p Medium"/>
                <a:ea typeface="M PLUS 1p Medium"/>
                <a:cs typeface="M PLUS 1p Medium"/>
                <a:sym typeface="M PLUS 1p Medium"/>
              </a:defRPr>
            </a:lvl7pPr>
            <a:lvl8pPr lvl="7" rtl="0">
              <a:spcBef>
                <a:spcPts val="0"/>
              </a:spcBef>
              <a:spcAft>
                <a:spcPts val="0"/>
              </a:spcAft>
              <a:buSzPts val="2000"/>
              <a:buFont typeface="M PLUS 1p Medium"/>
              <a:buNone/>
              <a:defRPr sz="2000">
                <a:latin typeface="M PLUS 1p Medium"/>
                <a:ea typeface="M PLUS 1p Medium"/>
                <a:cs typeface="M PLUS 1p Medium"/>
                <a:sym typeface="M PLUS 1p Medium"/>
              </a:defRPr>
            </a:lvl8pPr>
            <a:lvl9pPr lvl="8" rtl="0">
              <a:spcBef>
                <a:spcPts val="0"/>
              </a:spcBef>
              <a:spcAft>
                <a:spcPts val="0"/>
              </a:spcAft>
              <a:buSzPts val="2000"/>
              <a:buFont typeface="M PLUS 1p Medium"/>
              <a:buNone/>
              <a:defRPr sz="2000">
                <a:latin typeface="M PLUS 1p Medium"/>
                <a:ea typeface="M PLUS 1p Medium"/>
                <a:cs typeface="M PLUS 1p Medium"/>
                <a:sym typeface="M PLUS 1p Medium"/>
              </a:defRPr>
            </a:lvl9pPr>
          </a:lstStyle>
          <a:p/>
        </p:txBody>
      </p:sp>
      <p:sp>
        <p:nvSpPr>
          <p:cNvPr id="94" name="Google Shape;94;p11"/>
          <p:cNvSpPr txBox="1"/>
          <p:nvPr>
            <p:ph idx="1" type="body"/>
          </p:nvPr>
        </p:nvSpPr>
        <p:spPr>
          <a:xfrm>
            <a:off x="270000" y="770400"/>
            <a:ext cx="8604000" cy="4088100"/>
          </a:xfrm>
          <a:prstGeom prst="rect">
            <a:avLst/>
          </a:prstGeom>
        </p:spPr>
        <p:txBody>
          <a:bodyPr anchorCtr="0" anchor="t" bIns="0" lIns="0" spcFirstLastPara="1" rIns="0" wrap="square" tIns="0">
            <a:spAutoFit/>
          </a:bodyPr>
          <a:lstStyle>
            <a:lvl1pPr indent="-304800" lvl="0" marL="457200" rtl="0">
              <a:lnSpc>
                <a:spcPct val="150000"/>
              </a:lnSpc>
              <a:spcBef>
                <a:spcPts val="0"/>
              </a:spcBef>
              <a:spcAft>
                <a:spcPts val="0"/>
              </a:spcAft>
              <a:buSzPts val="1200"/>
              <a:buFont typeface="M PLUS 1p"/>
              <a:buChar char="●"/>
              <a:defRPr sz="1200">
                <a:latin typeface="M PLUS 1p"/>
                <a:ea typeface="M PLUS 1p"/>
                <a:cs typeface="M PLUS 1p"/>
                <a:sym typeface="M PLUS 1p"/>
              </a:defRPr>
            </a:lvl1pPr>
            <a:lvl2pPr indent="-304800" lvl="1" marL="914400" rtl="0">
              <a:lnSpc>
                <a:spcPct val="150000"/>
              </a:lnSpc>
              <a:spcBef>
                <a:spcPts val="0"/>
              </a:spcBef>
              <a:spcAft>
                <a:spcPts val="0"/>
              </a:spcAft>
              <a:buSzPts val="1200"/>
              <a:buFont typeface="M PLUS 1p"/>
              <a:buChar char="○"/>
              <a:defRPr sz="1200">
                <a:latin typeface="M PLUS 1p"/>
                <a:ea typeface="M PLUS 1p"/>
                <a:cs typeface="M PLUS 1p"/>
                <a:sym typeface="M PLUS 1p"/>
              </a:defRPr>
            </a:lvl2pPr>
            <a:lvl3pPr indent="-304800" lvl="2" marL="1371600" rtl="0">
              <a:lnSpc>
                <a:spcPct val="150000"/>
              </a:lnSpc>
              <a:spcBef>
                <a:spcPts val="0"/>
              </a:spcBef>
              <a:spcAft>
                <a:spcPts val="0"/>
              </a:spcAft>
              <a:buSzPts val="1200"/>
              <a:buFont typeface="M PLUS 1p"/>
              <a:buChar char="■"/>
              <a:defRPr sz="1200">
                <a:latin typeface="M PLUS 1p"/>
                <a:ea typeface="M PLUS 1p"/>
                <a:cs typeface="M PLUS 1p"/>
                <a:sym typeface="M PLUS 1p"/>
              </a:defRPr>
            </a:lvl3pPr>
            <a:lvl4pPr indent="-304800" lvl="3" marL="1828800" rtl="0">
              <a:lnSpc>
                <a:spcPct val="150000"/>
              </a:lnSpc>
              <a:spcBef>
                <a:spcPts val="0"/>
              </a:spcBef>
              <a:spcAft>
                <a:spcPts val="0"/>
              </a:spcAft>
              <a:buSzPts val="1200"/>
              <a:buFont typeface="M PLUS 1p"/>
              <a:buChar char="●"/>
              <a:defRPr sz="1200">
                <a:latin typeface="M PLUS 1p"/>
                <a:ea typeface="M PLUS 1p"/>
                <a:cs typeface="M PLUS 1p"/>
                <a:sym typeface="M PLUS 1p"/>
              </a:defRPr>
            </a:lvl4pPr>
            <a:lvl5pPr indent="-304800" lvl="4" marL="2286000" rtl="0">
              <a:lnSpc>
                <a:spcPct val="150000"/>
              </a:lnSpc>
              <a:spcBef>
                <a:spcPts val="0"/>
              </a:spcBef>
              <a:spcAft>
                <a:spcPts val="0"/>
              </a:spcAft>
              <a:buSzPts val="1200"/>
              <a:buFont typeface="M PLUS 1p"/>
              <a:buChar char="○"/>
              <a:defRPr sz="1200">
                <a:latin typeface="M PLUS 1p"/>
                <a:ea typeface="M PLUS 1p"/>
                <a:cs typeface="M PLUS 1p"/>
                <a:sym typeface="M PLUS 1p"/>
              </a:defRPr>
            </a:lvl5pPr>
            <a:lvl6pPr indent="-304800" lvl="5" marL="2743200" rtl="0">
              <a:lnSpc>
                <a:spcPct val="150000"/>
              </a:lnSpc>
              <a:spcBef>
                <a:spcPts val="0"/>
              </a:spcBef>
              <a:spcAft>
                <a:spcPts val="0"/>
              </a:spcAft>
              <a:buSzPts val="1200"/>
              <a:buFont typeface="M PLUS 1p"/>
              <a:buChar char="■"/>
              <a:defRPr sz="1200">
                <a:latin typeface="M PLUS 1p"/>
                <a:ea typeface="M PLUS 1p"/>
                <a:cs typeface="M PLUS 1p"/>
                <a:sym typeface="M PLUS 1p"/>
              </a:defRPr>
            </a:lvl6pPr>
            <a:lvl7pPr indent="-304800" lvl="6" marL="3200400" rtl="0">
              <a:lnSpc>
                <a:spcPct val="150000"/>
              </a:lnSpc>
              <a:spcBef>
                <a:spcPts val="0"/>
              </a:spcBef>
              <a:spcAft>
                <a:spcPts val="0"/>
              </a:spcAft>
              <a:buSzPts val="1200"/>
              <a:buFont typeface="M PLUS 1p"/>
              <a:buChar char="●"/>
              <a:defRPr sz="1200">
                <a:latin typeface="M PLUS 1p"/>
                <a:ea typeface="M PLUS 1p"/>
                <a:cs typeface="M PLUS 1p"/>
                <a:sym typeface="M PLUS 1p"/>
              </a:defRPr>
            </a:lvl7pPr>
            <a:lvl8pPr indent="-304800" lvl="7" marL="3657600" rtl="0">
              <a:lnSpc>
                <a:spcPct val="150000"/>
              </a:lnSpc>
              <a:spcBef>
                <a:spcPts val="0"/>
              </a:spcBef>
              <a:spcAft>
                <a:spcPts val="0"/>
              </a:spcAft>
              <a:buSzPts val="1200"/>
              <a:buFont typeface="M PLUS 1p"/>
              <a:buChar char="○"/>
              <a:defRPr sz="1200">
                <a:latin typeface="M PLUS 1p"/>
                <a:ea typeface="M PLUS 1p"/>
                <a:cs typeface="M PLUS 1p"/>
                <a:sym typeface="M PLUS 1p"/>
              </a:defRPr>
            </a:lvl8pPr>
            <a:lvl9pPr indent="-304800" lvl="8" marL="4114800" rtl="0">
              <a:lnSpc>
                <a:spcPct val="150000"/>
              </a:lnSpc>
              <a:spcBef>
                <a:spcPts val="0"/>
              </a:spcBef>
              <a:spcAft>
                <a:spcPts val="0"/>
              </a:spcAft>
              <a:buSzPts val="1200"/>
              <a:buFont typeface="M PLUS 1p"/>
              <a:buChar char="■"/>
              <a:defRPr sz="1200">
                <a:latin typeface="M PLUS 1p"/>
                <a:ea typeface="M PLUS 1p"/>
                <a:cs typeface="M PLUS 1p"/>
                <a:sym typeface="M PLUS 1p"/>
              </a:defRPr>
            </a:lvl9pPr>
          </a:lstStyle>
          <a:p/>
        </p:txBody>
      </p:sp>
    </p:spTree>
  </p:cSld>
  <p:clrMapOvr>
    <a:masterClrMapping/>
  </p:clrMapOvr>
  <p:extLst>
    <p:ext uri="{DCECCB84-F9BA-43D5-87BE-67443E8EF086}">
      <p15:sldGuideLst>
        <p15:guide id="1" pos="170">
          <p15:clr>
            <a:srgbClr val="FA7B17"/>
          </p15:clr>
        </p15:guide>
        <p15:guide id="2" orient="horz" pos="3150">
          <p15:clr>
            <a:srgbClr val="FA7B17"/>
          </p15:clr>
        </p15:guide>
        <p15:guide id="3" pos="5590">
          <p15:clr>
            <a:srgbClr val="FA7B17"/>
          </p15:clr>
        </p15:guide>
        <p15:guide id="4" orient="horz" pos="3060">
          <p15:clr>
            <a:srgbClr val="FA7B17"/>
          </p15:clr>
        </p15:guide>
        <p15:guide id="5" orient="horz" pos="106">
          <p15:clr>
            <a:srgbClr val="FA7B17"/>
          </p15:clr>
        </p15:guide>
        <p15:guide id="6" orient="horz" pos="378">
          <p15:clr>
            <a:srgbClr val="FA7B17"/>
          </p15:clr>
        </p15:guide>
        <p15:guide id="7" orient="horz" pos="485">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タイトル">
  <p:cSld name="MAIN_POINT">
    <p:bg>
      <p:bgPr>
        <a:solidFill>
          <a:srgbClr val="F5F5F5"/>
        </a:solidFill>
      </p:bgPr>
    </p:bg>
    <p:spTree>
      <p:nvGrpSpPr>
        <p:cNvPr id="95" name="Shape 95"/>
        <p:cNvGrpSpPr/>
        <p:nvPr/>
      </p:nvGrpSpPr>
      <p:grpSpPr>
        <a:xfrm>
          <a:off x="0" y="0"/>
          <a:ext cx="0" cy="0"/>
          <a:chOff x="0" y="0"/>
          <a:chExt cx="0" cy="0"/>
        </a:xfrm>
      </p:grpSpPr>
      <p:sp>
        <p:nvSpPr>
          <p:cNvPr id="96" name="Google Shape;96;p12"/>
          <p:cNvSpPr/>
          <p:nvPr/>
        </p:nvSpPr>
        <p:spPr>
          <a:xfrm>
            <a:off x="0" y="0"/>
            <a:ext cx="3102793" cy="2042509"/>
          </a:xfrm>
          <a:custGeom>
            <a:rect b="b" l="l" r="r" t="t"/>
            <a:pathLst>
              <a:path extrusionOk="0" h="188163" w="285840">
                <a:moveTo>
                  <a:pt x="264993" y="0"/>
                </a:moveTo>
                <a:lnTo>
                  <a:pt x="265532" y="7279"/>
                </a:lnTo>
                <a:lnTo>
                  <a:pt x="265622" y="14647"/>
                </a:lnTo>
                <a:lnTo>
                  <a:pt x="265532" y="22195"/>
                </a:lnTo>
                <a:lnTo>
                  <a:pt x="264094" y="37291"/>
                </a:lnTo>
                <a:lnTo>
                  <a:pt x="261129" y="52118"/>
                </a:lnTo>
                <a:lnTo>
                  <a:pt x="256816" y="66405"/>
                </a:lnTo>
                <a:lnTo>
                  <a:pt x="251065" y="80333"/>
                </a:lnTo>
                <a:lnTo>
                  <a:pt x="244056" y="93542"/>
                </a:lnTo>
                <a:lnTo>
                  <a:pt x="235699" y="106033"/>
                </a:lnTo>
                <a:lnTo>
                  <a:pt x="226084" y="117804"/>
                </a:lnTo>
                <a:lnTo>
                  <a:pt x="220692" y="123285"/>
                </a:lnTo>
                <a:lnTo>
                  <a:pt x="215571" y="128317"/>
                </a:lnTo>
                <a:lnTo>
                  <a:pt x="204518" y="137483"/>
                </a:lnTo>
                <a:lnTo>
                  <a:pt x="192746" y="145480"/>
                </a:lnTo>
                <a:lnTo>
                  <a:pt x="180256" y="152399"/>
                </a:lnTo>
                <a:lnTo>
                  <a:pt x="167227" y="158061"/>
                </a:lnTo>
                <a:lnTo>
                  <a:pt x="153748" y="162553"/>
                </a:lnTo>
                <a:lnTo>
                  <a:pt x="139820" y="165788"/>
                </a:lnTo>
                <a:lnTo>
                  <a:pt x="125622" y="167675"/>
                </a:lnTo>
                <a:lnTo>
                  <a:pt x="118433" y="168035"/>
                </a:lnTo>
                <a:lnTo>
                  <a:pt x="0" y="168035"/>
                </a:lnTo>
                <a:lnTo>
                  <a:pt x="0" y="188163"/>
                </a:lnTo>
                <a:lnTo>
                  <a:pt x="118883" y="188163"/>
                </a:lnTo>
                <a:lnTo>
                  <a:pt x="127060" y="187714"/>
                </a:lnTo>
                <a:lnTo>
                  <a:pt x="143145" y="185647"/>
                </a:lnTo>
                <a:lnTo>
                  <a:pt x="158960" y="182053"/>
                </a:lnTo>
                <a:lnTo>
                  <a:pt x="174236" y="176931"/>
                </a:lnTo>
                <a:lnTo>
                  <a:pt x="189062" y="170551"/>
                </a:lnTo>
                <a:lnTo>
                  <a:pt x="203170" y="162733"/>
                </a:lnTo>
                <a:lnTo>
                  <a:pt x="216559" y="153657"/>
                </a:lnTo>
                <a:lnTo>
                  <a:pt x="229049" y="143234"/>
                </a:lnTo>
                <a:lnTo>
                  <a:pt x="234980" y="137573"/>
                </a:lnTo>
                <a:lnTo>
                  <a:pt x="238035" y="134428"/>
                </a:lnTo>
                <a:lnTo>
                  <a:pt x="243786" y="128138"/>
                </a:lnTo>
                <a:lnTo>
                  <a:pt x="249267" y="121488"/>
                </a:lnTo>
                <a:lnTo>
                  <a:pt x="254300" y="114659"/>
                </a:lnTo>
                <a:lnTo>
                  <a:pt x="261309" y="103966"/>
                </a:lnTo>
                <a:lnTo>
                  <a:pt x="269306" y="88960"/>
                </a:lnTo>
                <a:lnTo>
                  <a:pt x="275866" y="73234"/>
                </a:lnTo>
                <a:lnTo>
                  <a:pt x="280718" y="57060"/>
                </a:lnTo>
                <a:lnTo>
                  <a:pt x="283324" y="44480"/>
                </a:lnTo>
                <a:lnTo>
                  <a:pt x="284582" y="36033"/>
                </a:lnTo>
                <a:lnTo>
                  <a:pt x="285391" y="27497"/>
                </a:lnTo>
                <a:lnTo>
                  <a:pt x="285750" y="18960"/>
                </a:lnTo>
                <a:lnTo>
                  <a:pt x="285840" y="14647"/>
                </a:lnTo>
                <a:lnTo>
                  <a:pt x="285660" y="7279"/>
                </a:lnTo>
                <a:lnTo>
                  <a:pt x="285211" y="0"/>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p:nvPr/>
        </p:nvSpPr>
        <p:spPr>
          <a:xfrm>
            <a:off x="989900" y="770400"/>
            <a:ext cx="7164000" cy="3602700"/>
          </a:xfrm>
          <a:prstGeom prst="roundRect">
            <a:avLst>
              <a:gd fmla="val 566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txBox="1"/>
          <p:nvPr>
            <p:ph type="title"/>
          </p:nvPr>
        </p:nvSpPr>
        <p:spPr>
          <a:xfrm>
            <a:off x="1403100" y="1435125"/>
            <a:ext cx="6337800" cy="2263800"/>
          </a:xfrm>
          <a:prstGeom prst="rect">
            <a:avLst/>
          </a:prstGeom>
        </p:spPr>
        <p:txBody>
          <a:bodyPr anchorCtr="0" anchor="ctr" bIns="0" lIns="0" spcFirstLastPara="1" rIns="0" wrap="square" tIns="0">
            <a:noAutofit/>
          </a:bodyPr>
          <a:lstStyle>
            <a:lvl1pPr lvl="0" algn="ctr">
              <a:spcBef>
                <a:spcPts val="0"/>
              </a:spcBef>
              <a:spcAft>
                <a:spcPts val="0"/>
              </a:spcAft>
              <a:buSzPts val="2000"/>
              <a:buFont typeface="M PLUS 1p Medium"/>
              <a:buNone/>
              <a:defRPr>
                <a:latin typeface="M PLUS 1p Medium"/>
                <a:ea typeface="M PLUS 1p Medium"/>
                <a:cs typeface="M PLUS 1p Medium"/>
                <a:sym typeface="M PLUS 1p Medium"/>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9" name="Google Shape;99;p12"/>
          <p:cNvSpPr/>
          <p:nvPr/>
        </p:nvSpPr>
        <p:spPr>
          <a:xfrm>
            <a:off x="7158676" y="3313750"/>
            <a:ext cx="1985457" cy="1832498"/>
          </a:xfrm>
          <a:custGeom>
            <a:rect b="b" l="l" r="r" t="t"/>
            <a:pathLst>
              <a:path extrusionOk="0" h="209668" w="227169">
                <a:moveTo>
                  <a:pt x="198156" y="0"/>
                </a:moveTo>
                <a:lnTo>
                  <a:pt x="186645" y="470"/>
                </a:lnTo>
                <a:lnTo>
                  <a:pt x="175251" y="1527"/>
                </a:lnTo>
                <a:lnTo>
                  <a:pt x="163857" y="3289"/>
                </a:lnTo>
                <a:lnTo>
                  <a:pt x="152699" y="5756"/>
                </a:lnTo>
                <a:lnTo>
                  <a:pt x="141657" y="8810"/>
                </a:lnTo>
                <a:lnTo>
                  <a:pt x="130851" y="12451"/>
                </a:lnTo>
                <a:lnTo>
                  <a:pt x="120279" y="16679"/>
                </a:lnTo>
                <a:lnTo>
                  <a:pt x="109943" y="21613"/>
                </a:lnTo>
                <a:lnTo>
                  <a:pt x="99841" y="27016"/>
                </a:lnTo>
                <a:lnTo>
                  <a:pt x="90092" y="33124"/>
                </a:lnTo>
                <a:lnTo>
                  <a:pt x="80578" y="39702"/>
                </a:lnTo>
                <a:lnTo>
                  <a:pt x="71533" y="46867"/>
                </a:lnTo>
                <a:lnTo>
                  <a:pt x="62841" y="54619"/>
                </a:lnTo>
                <a:lnTo>
                  <a:pt x="58613" y="58730"/>
                </a:lnTo>
                <a:lnTo>
                  <a:pt x="51213" y="66365"/>
                </a:lnTo>
                <a:lnTo>
                  <a:pt x="38175" y="82105"/>
                </a:lnTo>
                <a:lnTo>
                  <a:pt x="27133" y="98785"/>
                </a:lnTo>
                <a:lnTo>
                  <a:pt x="17971" y="116404"/>
                </a:lnTo>
                <a:lnTo>
                  <a:pt x="10689" y="134962"/>
                </a:lnTo>
                <a:lnTo>
                  <a:pt x="5286" y="154578"/>
                </a:lnTo>
                <a:lnTo>
                  <a:pt x="1762" y="175369"/>
                </a:lnTo>
                <a:lnTo>
                  <a:pt x="117" y="197452"/>
                </a:lnTo>
                <a:lnTo>
                  <a:pt x="0" y="209080"/>
                </a:lnTo>
                <a:lnTo>
                  <a:pt x="0" y="209667"/>
                </a:lnTo>
                <a:lnTo>
                  <a:pt x="23375" y="209667"/>
                </a:lnTo>
                <a:lnTo>
                  <a:pt x="23375" y="209080"/>
                </a:lnTo>
                <a:lnTo>
                  <a:pt x="23375" y="198626"/>
                </a:lnTo>
                <a:lnTo>
                  <a:pt x="24902" y="178775"/>
                </a:lnTo>
                <a:lnTo>
                  <a:pt x="27956" y="160216"/>
                </a:lnTo>
                <a:lnTo>
                  <a:pt x="32654" y="142715"/>
                </a:lnTo>
                <a:lnTo>
                  <a:pt x="38997" y="126270"/>
                </a:lnTo>
                <a:lnTo>
                  <a:pt x="46984" y="110766"/>
                </a:lnTo>
                <a:lnTo>
                  <a:pt x="56851" y="96083"/>
                </a:lnTo>
                <a:lnTo>
                  <a:pt x="68479" y="81988"/>
                </a:lnTo>
                <a:lnTo>
                  <a:pt x="75175" y="75175"/>
                </a:lnTo>
                <a:lnTo>
                  <a:pt x="78933" y="71534"/>
                </a:lnTo>
                <a:lnTo>
                  <a:pt x="86803" y="64603"/>
                </a:lnTo>
                <a:lnTo>
                  <a:pt x="95025" y="58143"/>
                </a:lnTo>
                <a:lnTo>
                  <a:pt x="103483" y="52153"/>
                </a:lnTo>
                <a:lnTo>
                  <a:pt x="112292" y="46749"/>
                </a:lnTo>
                <a:lnTo>
                  <a:pt x="121454" y="41933"/>
                </a:lnTo>
                <a:lnTo>
                  <a:pt x="130733" y="37587"/>
                </a:lnTo>
                <a:lnTo>
                  <a:pt x="140365" y="33829"/>
                </a:lnTo>
                <a:lnTo>
                  <a:pt x="150114" y="30657"/>
                </a:lnTo>
                <a:lnTo>
                  <a:pt x="160099" y="27956"/>
                </a:lnTo>
                <a:lnTo>
                  <a:pt x="170200" y="25959"/>
                </a:lnTo>
                <a:lnTo>
                  <a:pt x="180419" y="24432"/>
                </a:lnTo>
                <a:lnTo>
                  <a:pt x="190638" y="23492"/>
                </a:lnTo>
                <a:lnTo>
                  <a:pt x="201092" y="23257"/>
                </a:lnTo>
                <a:lnTo>
                  <a:pt x="211546" y="23610"/>
                </a:lnTo>
                <a:lnTo>
                  <a:pt x="222000" y="24549"/>
                </a:lnTo>
                <a:lnTo>
                  <a:pt x="227168" y="25254"/>
                </a:lnTo>
                <a:lnTo>
                  <a:pt x="227168" y="1762"/>
                </a:lnTo>
                <a:lnTo>
                  <a:pt x="221413" y="1057"/>
                </a:lnTo>
                <a:lnTo>
                  <a:pt x="209784" y="117"/>
                </a:lnTo>
                <a:lnTo>
                  <a:pt x="198156" y="0"/>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1" name="Shape 101"/>
        <p:cNvGrpSpPr/>
        <p:nvPr/>
      </p:nvGrpSpPr>
      <p:grpSpPr>
        <a:xfrm>
          <a:off x="0" y="0"/>
          <a:ext cx="0" cy="0"/>
          <a:chOff x="0" y="0"/>
          <a:chExt cx="0" cy="0"/>
        </a:xfrm>
      </p:grpSpPr>
      <p:sp>
        <p:nvSpPr>
          <p:cNvPr id="102" name="Google Shape;102;p13"/>
          <p:cNvSpPr/>
          <p:nvPr/>
        </p:nvSpPr>
        <p:spPr>
          <a:xfrm>
            <a:off x="4572000" y="-125"/>
            <a:ext cx="4572000" cy="51435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txBox="1"/>
          <p:nvPr>
            <p:ph type="title"/>
          </p:nvPr>
        </p:nvSpPr>
        <p:spPr>
          <a:xfrm>
            <a:off x="265500" y="1308825"/>
            <a:ext cx="4045200" cy="1801200"/>
          </a:xfrm>
          <a:prstGeom prst="rect">
            <a:avLst/>
          </a:prstGeom>
        </p:spPr>
        <p:txBody>
          <a:bodyPr anchorCtr="0" anchor="ctr" bIns="0" lIns="0" spcFirstLastPara="1" rIns="0" wrap="square" tIns="0">
            <a:noAutofit/>
          </a:bodyPr>
          <a:lstStyle>
            <a:lvl1pPr lvl="0" algn="ctr">
              <a:spcBef>
                <a:spcPts val="0"/>
              </a:spcBef>
              <a:spcAft>
                <a:spcPts val="0"/>
              </a:spcAft>
              <a:buSzPts val="36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4" name="Google Shape;104;p13"/>
          <p:cNvSpPr txBox="1"/>
          <p:nvPr>
            <p:ph idx="1" type="subTitle"/>
          </p:nvPr>
        </p:nvSpPr>
        <p:spPr>
          <a:xfrm>
            <a:off x="265500" y="3110175"/>
            <a:ext cx="4045200" cy="724500"/>
          </a:xfrm>
          <a:prstGeom prst="rect">
            <a:avLst/>
          </a:prstGeom>
        </p:spPr>
        <p:txBody>
          <a:bodyPr anchorCtr="0" anchor="ctr" bIns="0" lIns="0" spcFirstLastPara="1" rIns="0" wrap="square" tIns="0">
            <a:norm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05" name="Google Shape;105;p13"/>
          <p:cNvSpPr txBox="1"/>
          <p:nvPr>
            <p:ph idx="2" type="body"/>
          </p:nvPr>
        </p:nvSpPr>
        <p:spPr>
          <a:xfrm>
            <a:off x="4939500" y="770400"/>
            <a:ext cx="3934500" cy="3949200"/>
          </a:xfrm>
          <a:prstGeom prst="rect">
            <a:avLst/>
          </a:prstGeom>
        </p:spPr>
        <p:txBody>
          <a:bodyPr anchorCtr="0" anchor="ctr" bIns="0" lIns="0" spcFirstLastPara="1" rIns="0" wrap="square" tIns="0">
            <a:normAutofit/>
          </a:bodyPr>
          <a:lstStyle>
            <a:lvl1pPr indent="-304800" lvl="0" marL="457200">
              <a:lnSpc>
                <a:spcPct val="150000"/>
              </a:lnSpc>
              <a:spcBef>
                <a:spcPts val="0"/>
              </a:spcBef>
              <a:spcAft>
                <a:spcPts val="0"/>
              </a:spcAft>
              <a:buSzPts val="1200"/>
              <a:buChar char="●"/>
              <a:defRPr/>
            </a:lvl1pPr>
            <a:lvl2pPr indent="-304800" lvl="1" marL="914400">
              <a:lnSpc>
                <a:spcPct val="150000"/>
              </a:lnSpc>
              <a:spcBef>
                <a:spcPts val="0"/>
              </a:spcBef>
              <a:spcAft>
                <a:spcPts val="0"/>
              </a:spcAft>
              <a:buSzPts val="1200"/>
              <a:buChar char="○"/>
              <a:defRPr/>
            </a:lvl2pPr>
            <a:lvl3pPr indent="-304800" lvl="2" marL="1371600">
              <a:lnSpc>
                <a:spcPct val="150000"/>
              </a:lnSpc>
              <a:spcBef>
                <a:spcPts val="0"/>
              </a:spcBef>
              <a:spcAft>
                <a:spcPts val="0"/>
              </a:spcAft>
              <a:buSzPts val="1200"/>
              <a:buChar char="■"/>
              <a:defRPr/>
            </a:lvl3pPr>
            <a:lvl4pPr indent="-304800" lvl="3" marL="1828800">
              <a:lnSpc>
                <a:spcPct val="150000"/>
              </a:lnSpc>
              <a:spcBef>
                <a:spcPts val="0"/>
              </a:spcBef>
              <a:spcAft>
                <a:spcPts val="0"/>
              </a:spcAft>
              <a:buSzPts val="1200"/>
              <a:buChar char="●"/>
              <a:defRPr/>
            </a:lvl4pPr>
            <a:lvl5pPr indent="-304800" lvl="4" marL="2286000">
              <a:lnSpc>
                <a:spcPct val="150000"/>
              </a:lnSpc>
              <a:spcBef>
                <a:spcPts val="0"/>
              </a:spcBef>
              <a:spcAft>
                <a:spcPts val="0"/>
              </a:spcAft>
              <a:buSzPts val="1200"/>
              <a:buChar char="○"/>
              <a:defRPr/>
            </a:lvl5pPr>
            <a:lvl6pPr indent="-304800" lvl="5" marL="2743200">
              <a:lnSpc>
                <a:spcPct val="150000"/>
              </a:lnSpc>
              <a:spcBef>
                <a:spcPts val="0"/>
              </a:spcBef>
              <a:spcAft>
                <a:spcPts val="0"/>
              </a:spcAft>
              <a:buSzPts val="1200"/>
              <a:buChar char="■"/>
              <a:defRPr/>
            </a:lvl6pPr>
            <a:lvl7pPr indent="-304800" lvl="6" marL="3200400">
              <a:lnSpc>
                <a:spcPct val="150000"/>
              </a:lnSpc>
              <a:spcBef>
                <a:spcPts val="0"/>
              </a:spcBef>
              <a:spcAft>
                <a:spcPts val="0"/>
              </a:spcAft>
              <a:buSzPts val="1200"/>
              <a:buChar char="●"/>
              <a:defRPr/>
            </a:lvl7pPr>
            <a:lvl8pPr indent="-304800" lvl="7" marL="3657600">
              <a:lnSpc>
                <a:spcPct val="150000"/>
              </a:lnSpc>
              <a:spcBef>
                <a:spcPts val="0"/>
              </a:spcBef>
              <a:spcAft>
                <a:spcPts val="0"/>
              </a:spcAft>
              <a:buSzPts val="1200"/>
              <a:buChar char="○"/>
              <a:defRPr/>
            </a:lvl8pPr>
            <a:lvl9pPr indent="-304800" lvl="8" marL="4114800">
              <a:lnSpc>
                <a:spcPct val="150000"/>
              </a:lnSpc>
              <a:spcBef>
                <a:spcPts val="0"/>
              </a:spcBef>
              <a:spcAft>
                <a:spcPts val="0"/>
              </a:spcAft>
              <a:buSzPts val="1200"/>
              <a:buChar char="■"/>
              <a:defRPr/>
            </a:lvl9pPr>
          </a:lstStyle>
          <a:p/>
        </p:txBody>
      </p:sp>
      <p:sp>
        <p:nvSpPr>
          <p:cNvPr id="106" name="Google Shape;106;p13"/>
          <p:cNvSpPr txBox="1"/>
          <p:nvPr>
            <p:ph idx="12" type="sldNum"/>
          </p:nvPr>
        </p:nvSpPr>
        <p:spPr>
          <a:xfrm>
            <a:off x="8325300" y="4862998"/>
            <a:ext cx="548700" cy="137400"/>
          </a:xfrm>
          <a:prstGeom prst="rect">
            <a:avLst/>
          </a:prstGeom>
        </p:spPr>
        <p:txBody>
          <a:bodyPr anchorCtr="0" anchor="ctr" bIns="0" lIns="0" spcFirstLastPara="1" rIns="0" wrap="square" tIns="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1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7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長いタイトル スライド">
  <p:cSld name="TITLE_1_1">
    <p:bg>
      <p:bgPr>
        <a:solidFill>
          <a:schemeClr val="lt2"/>
        </a:solidFill>
      </p:bgPr>
    </p:bg>
    <p:spTree>
      <p:nvGrpSpPr>
        <p:cNvPr id="109" name="Shape 109"/>
        <p:cNvGrpSpPr/>
        <p:nvPr/>
      </p:nvGrpSpPr>
      <p:grpSpPr>
        <a:xfrm>
          <a:off x="0" y="0"/>
          <a:ext cx="0" cy="0"/>
          <a:chOff x="0" y="0"/>
          <a:chExt cx="0" cy="0"/>
        </a:xfrm>
      </p:grpSpPr>
      <p:sp>
        <p:nvSpPr>
          <p:cNvPr id="110" name="Google Shape;110;p15"/>
          <p:cNvSpPr/>
          <p:nvPr/>
        </p:nvSpPr>
        <p:spPr>
          <a:xfrm>
            <a:off x="7225200" y="3375150"/>
            <a:ext cx="1919010" cy="1771170"/>
          </a:xfrm>
          <a:custGeom>
            <a:rect b="b" l="l" r="r" t="t"/>
            <a:pathLst>
              <a:path extrusionOk="0" h="209668" w="227169">
                <a:moveTo>
                  <a:pt x="198156" y="0"/>
                </a:moveTo>
                <a:lnTo>
                  <a:pt x="186645" y="470"/>
                </a:lnTo>
                <a:lnTo>
                  <a:pt x="175251" y="1527"/>
                </a:lnTo>
                <a:lnTo>
                  <a:pt x="163857" y="3289"/>
                </a:lnTo>
                <a:lnTo>
                  <a:pt x="152699" y="5756"/>
                </a:lnTo>
                <a:lnTo>
                  <a:pt x="141657" y="8810"/>
                </a:lnTo>
                <a:lnTo>
                  <a:pt x="130851" y="12451"/>
                </a:lnTo>
                <a:lnTo>
                  <a:pt x="120279" y="16679"/>
                </a:lnTo>
                <a:lnTo>
                  <a:pt x="109943" y="21613"/>
                </a:lnTo>
                <a:lnTo>
                  <a:pt x="99841" y="27016"/>
                </a:lnTo>
                <a:lnTo>
                  <a:pt x="90092" y="33124"/>
                </a:lnTo>
                <a:lnTo>
                  <a:pt x="80578" y="39702"/>
                </a:lnTo>
                <a:lnTo>
                  <a:pt x="71533" y="46867"/>
                </a:lnTo>
                <a:lnTo>
                  <a:pt x="62841" y="54619"/>
                </a:lnTo>
                <a:lnTo>
                  <a:pt x="58613" y="58730"/>
                </a:lnTo>
                <a:lnTo>
                  <a:pt x="51213" y="66365"/>
                </a:lnTo>
                <a:lnTo>
                  <a:pt x="38175" y="82105"/>
                </a:lnTo>
                <a:lnTo>
                  <a:pt x="27133" y="98785"/>
                </a:lnTo>
                <a:lnTo>
                  <a:pt x="17971" y="116404"/>
                </a:lnTo>
                <a:lnTo>
                  <a:pt x="10689" y="134962"/>
                </a:lnTo>
                <a:lnTo>
                  <a:pt x="5286" y="154578"/>
                </a:lnTo>
                <a:lnTo>
                  <a:pt x="1762" y="175369"/>
                </a:lnTo>
                <a:lnTo>
                  <a:pt x="117" y="197452"/>
                </a:lnTo>
                <a:lnTo>
                  <a:pt x="0" y="209080"/>
                </a:lnTo>
                <a:lnTo>
                  <a:pt x="0" y="209667"/>
                </a:lnTo>
                <a:lnTo>
                  <a:pt x="23375" y="209667"/>
                </a:lnTo>
                <a:lnTo>
                  <a:pt x="23375" y="209080"/>
                </a:lnTo>
                <a:lnTo>
                  <a:pt x="23375" y="198626"/>
                </a:lnTo>
                <a:lnTo>
                  <a:pt x="24902" y="178775"/>
                </a:lnTo>
                <a:lnTo>
                  <a:pt x="27956" y="160216"/>
                </a:lnTo>
                <a:lnTo>
                  <a:pt x="32654" y="142715"/>
                </a:lnTo>
                <a:lnTo>
                  <a:pt x="38997" y="126270"/>
                </a:lnTo>
                <a:lnTo>
                  <a:pt x="46984" y="110766"/>
                </a:lnTo>
                <a:lnTo>
                  <a:pt x="56851" y="96083"/>
                </a:lnTo>
                <a:lnTo>
                  <a:pt x="68479" y="81988"/>
                </a:lnTo>
                <a:lnTo>
                  <a:pt x="75175" y="75175"/>
                </a:lnTo>
                <a:lnTo>
                  <a:pt x="78933" y="71534"/>
                </a:lnTo>
                <a:lnTo>
                  <a:pt x="86803" y="64603"/>
                </a:lnTo>
                <a:lnTo>
                  <a:pt x="95025" y="58143"/>
                </a:lnTo>
                <a:lnTo>
                  <a:pt x="103483" y="52153"/>
                </a:lnTo>
                <a:lnTo>
                  <a:pt x="112292" y="46749"/>
                </a:lnTo>
                <a:lnTo>
                  <a:pt x="121454" y="41933"/>
                </a:lnTo>
                <a:lnTo>
                  <a:pt x="130733" y="37587"/>
                </a:lnTo>
                <a:lnTo>
                  <a:pt x="140365" y="33829"/>
                </a:lnTo>
                <a:lnTo>
                  <a:pt x="150114" y="30657"/>
                </a:lnTo>
                <a:lnTo>
                  <a:pt x="160099" y="27956"/>
                </a:lnTo>
                <a:lnTo>
                  <a:pt x="170200" y="25959"/>
                </a:lnTo>
                <a:lnTo>
                  <a:pt x="180419" y="24432"/>
                </a:lnTo>
                <a:lnTo>
                  <a:pt x="190638" y="23492"/>
                </a:lnTo>
                <a:lnTo>
                  <a:pt x="201092" y="23257"/>
                </a:lnTo>
                <a:lnTo>
                  <a:pt x="211546" y="23610"/>
                </a:lnTo>
                <a:lnTo>
                  <a:pt x="222000" y="24549"/>
                </a:lnTo>
                <a:lnTo>
                  <a:pt x="227168" y="25254"/>
                </a:lnTo>
                <a:lnTo>
                  <a:pt x="227168" y="1762"/>
                </a:lnTo>
                <a:lnTo>
                  <a:pt x="221413" y="1057"/>
                </a:lnTo>
                <a:lnTo>
                  <a:pt x="209784" y="117"/>
                </a:lnTo>
                <a:lnTo>
                  <a:pt x="198156" y="0"/>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0" y="0"/>
            <a:ext cx="3227848" cy="2124831"/>
          </a:xfrm>
          <a:custGeom>
            <a:rect b="b" l="l" r="r" t="t"/>
            <a:pathLst>
              <a:path extrusionOk="0" h="188163" w="285840">
                <a:moveTo>
                  <a:pt x="264993" y="0"/>
                </a:moveTo>
                <a:lnTo>
                  <a:pt x="265532" y="7279"/>
                </a:lnTo>
                <a:lnTo>
                  <a:pt x="265622" y="14647"/>
                </a:lnTo>
                <a:lnTo>
                  <a:pt x="265532" y="22195"/>
                </a:lnTo>
                <a:lnTo>
                  <a:pt x="264094" y="37291"/>
                </a:lnTo>
                <a:lnTo>
                  <a:pt x="261129" y="52118"/>
                </a:lnTo>
                <a:lnTo>
                  <a:pt x="256816" y="66405"/>
                </a:lnTo>
                <a:lnTo>
                  <a:pt x="251065" y="80333"/>
                </a:lnTo>
                <a:lnTo>
                  <a:pt x="244056" y="93542"/>
                </a:lnTo>
                <a:lnTo>
                  <a:pt x="235699" y="106033"/>
                </a:lnTo>
                <a:lnTo>
                  <a:pt x="226084" y="117804"/>
                </a:lnTo>
                <a:lnTo>
                  <a:pt x="220692" y="123285"/>
                </a:lnTo>
                <a:lnTo>
                  <a:pt x="215571" y="128317"/>
                </a:lnTo>
                <a:lnTo>
                  <a:pt x="204518" y="137483"/>
                </a:lnTo>
                <a:lnTo>
                  <a:pt x="192746" y="145480"/>
                </a:lnTo>
                <a:lnTo>
                  <a:pt x="180256" y="152399"/>
                </a:lnTo>
                <a:lnTo>
                  <a:pt x="167227" y="158061"/>
                </a:lnTo>
                <a:lnTo>
                  <a:pt x="153748" y="162553"/>
                </a:lnTo>
                <a:lnTo>
                  <a:pt x="139820" y="165788"/>
                </a:lnTo>
                <a:lnTo>
                  <a:pt x="125622" y="167675"/>
                </a:lnTo>
                <a:lnTo>
                  <a:pt x="118433" y="168035"/>
                </a:lnTo>
                <a:lnTo>
                  <a:pt x="0" y="168035"/>
                </a:lnTo>
                <a:lnTo>
                  <a:pt x="0" y="188163"/>
                </a:lnTo>
                <a:lnTo>
                  <a:pt x="118883" y="188163"/>
                </a:lnTo>
                <a:lnTo>
                  <a:pt x="127060" y="187714"/>
                </a:lnTo>
                <a:lnTo>
                  <a:pt x="143145" y="185647"/>
                </a:lnTo>
                <a:lnTo>
                  <a:pt x="158960" y="182053"/>
                </a:lnTo>
                <a:lnTo>
                  <a:pt x="174236" y="176931"/>
                </a:lnTo>
                <a:lnTo>
                  <a:pt x="189062" y="170551"/>
                </a:lnTo>
                <a:lnTo>
                  <a:pt x="203170" y="162733"/>
                </a:lnTo>
                <a:lnTo>
                  <a:pt x="216559" y="153657"/>
                </a:lnTo>
                <a:lnTo>
                  <a:pt x="229049" y="143234"/>
                </a:lnTo>
                <a:lnTo>
                  <a:pt x="234980" y="137573"/>
                </a:lnTo>
                <a:lnTo>
                  <a:pt x="238035" y="134428"/>
                </a:lnTo>
                <a:lnTo>
                  <a:pt x="243786" y="128138"/>
                </a:lnTo>
                <a:lnTo>
                  <a:pt x="249267" y="121488"/>
                </a:lnTo>
                <a:lnTo>
                  <a:pt x="254300" y="114659"/>
                </a:lnTo>
                <a:lnTo>
                  <a:pt x="261309" y="103966"/>
                </a:lnTo>
                <a:lnTo>
                  <a:pt x="269306" y="88960"/>
                </a:lnTo>
                <a:lnTo>
                  <a:pt x="275866" y="73234"/>
                </a:lnTo>
                <a:lnTo>
                  <a:pt x="280718" y="57060"/>
                </a:lnTo>
                <a:lnTo>
                  <a:pt x="283324" y="44480"/>
                </a:lnTo>
                <a:lnTo>
                  <a:pt x="284582" y="36033"/>
                </a:lnTo>
                <a:lnTo>
                  <a:pt x="285391" y="27497"/>
                </a:lnTo>
                <a:lnTo>
                  <a:pt x="285750" y="18960"/>
                </a:lnTo>
                <a:lnTo>
                  <a:pt x="285840" y="14647"/>
                </a:lnTo>
                <a:lnTo>
                  <a:pt x="285660" y="7279"/>
                </a:lnTo>
                <a:lnTo>
                  <a:pt x="285211" y="0"/>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p:nvPr/>
        </p:nvSpPr>
        <p:spPr>
          <a:xfrm>
            <a:off x="428100" y="428050"/>
            <a:ext cx="8288100" cy="3712500"/>
          </a:xfrm>
          <a:prstGeom prst="roundRect">
            <a:avLst>
              <a:gd fmla="val 4194"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a:t>　　　　　　</a:t>
            </a:r>
            <a:endParaRPr/>
          </a:p>
        </p:txBody>
      </p:sp>
      <p:grpSp>
        <p:nvGrpSpPr>
          <p:cNvPr id="113" name="Google Shape;113;p15"/>
          <p:cNvGrpSpPr/>
          <p:nvPr/>
        </p:nvGrpSpPr>
        <p:grpSpPr>
          <a:xfrm>
            <a:off x="428092" y="4467571"/>
            <a:ext cx="1756911" cy="351857"/>
            <a:chOff x="1318685" y="6819360"/>
            <a:chExt cx="4563405" cy="914390"/>
          </a:xfrm>
        </p:grpSpPr>
        <p:sp>
          <p:nvSpPr>
            <p:cNvPr id="114" name="Google Shape;114;p15"/>
            <p:cNvSpPr/>
            <p:nvPr/>
          </p:nvSpPr>
          <p:spPr>
            <a:xfrm>
              <a:off x="1722676" y="6819360"/>
              <a:ext cx="369750" cy="369604"/>
            </a:xfrm>
            <a:custGeom>
              <a:rect b="b" l="l" r="r" t="t"/>
              <a:pathLst>
                <a:path extrusionOk="0" h="20585" w="20596">
                  <a:moveTo>
                    <a:pt x="17584" y="3013"/>
                  </a:moveTo>
                  <a:cubicBezTo>
                    <a:pt x="13565" y="-1005"/>
                    <a:pt x="7025" y="-1005"/>
                    <a:pt x="3006" y="3013"/>
                  </a:cubicBezTo>
                  <a:cubicBezTo>
                    <a:pt x="1098" y="4920"/>
                    <a:pt x="94" y="7396"/>
                    <a:pt x="0" y="9898"/>
                  </a:cubicBezTo>
                  <a:lnTo>
                    <a:pt x="0" y="19665"/>
                  </a:lnTo>
                  <a:cubicBezTo>
                    <a:pt x="0" y="20173"/>
                    <a:pt x="412" y="20584"/>
                    <a:pt x="920" y="20584"/>
                  </a:cubicBezTo>
                  <a:lnTo>
                    <a:pt x="9843" y="20584"/>
                  </a:lnTo>
                  <a:cubicBezTo>
                    <a:pt x="12980" y="20595"/>
                    <a:pt x="15459" y="19707"/>
                    <a:pt x="17584" y="17580"/>
                  </a:cubicBezTo>
                  <a:cubicBezTo>
                    <a:pt x="21600" y="13567"/>
                    <a:pt x="21600" y="7032"/>
                    <a:pt x="17584" y="3013"/>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15" name="Google Shape;115;p15"/>
            <p:cNvSpPr/>
            <p:nvPr/>
          </p:nvSpPr>
          <p:spPr>
            <a:xfrm>
              <a:off x="1318685" y="6960319"/>
              <a:ext cx="369758" cy="369595"/>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16" name="Google Shape;116;p15"/>
            <p:cNvSpPr/>
            <p:nvPr/>
          </p:nvSpPr>
          <p:spPr>
            <a:xfrm>
              <a:off x="1459701" y="7364147"/>
              <a:ext cx="369750" cy="369604"/>
            </a:xfrm>
            <a:custGeom>
              <a:rect b="b" l="l" r="r" t="t"/>
              <a:pathLst>
                <a:path extrusionOk="0" h="20585" w="20596">
                  <a:moveTo>
                    <a:pt x="3012" y="17571"/>
                  </a:moveTo>
                  <a:cubicBezTo>
                    <a:pt x="7031" y="21589"/>
                    <a:pt x="13571" y="21589"/>
                    <a:pt x="17590" y="17571"/>
                  </a:cubicBezTo>
                  <a:cubicBezTo>
                    <a:pt x="19498" y="15664"/>
                    <a:pt x="20502" y="13188"/>
                    <a:pt x="20596" y="10686"/>
                  </a:cubicBezTo>
                  <a:lnTo>
                    <a:pt x="20596" y="919"/>
                  </a:lnTo>
                  <a:cubicBezTo>
                    <a:pt x="20596" y="411"/>
                    <a:pt x="20184" y="0"/>
                    <a:pt x="19676" y="0"/>
                  </a:cubicBezTo>
                  <a:lnTo>
                    <a:pt x="10753" y="0"/>
                  </a:lnTo>
                  <a:cubicBezTo>
                    <a:pt x="7616" y="-11"/>
                    <a:pt x="5137" y="877"/>
                    <a:pt x="3012" y="3004"/>
                  </a:cubicBezTo>
                  <a:cubicBezTo>
                    <a:pt x="-1004" y="7017"/>
                    <a:pt x="-1004" y="13552"/>
                    <a:pt x="3012" y="17571"/>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17" name="Google Shape;117;p15"/>
            <p:cNvSpPr/>
            <p:nvPr/>
          </p:nvSpPr>
          <p:spPr>
            <a:xfrm>
              <a:off x="1863691" y="7223188"/>
              <a:ext cx="369758" cy="369595"/>
            </a:xfrm>
            <a:custGeom>
              <a:rect b="b" l="l" r="r" t="t"/>
              <a:pathLst>
                <a:path extrusionOk="0" h="20596" w="20585">
                  <a:moveTo>
                    <a:pt x="17571" y="17584"/>
                  </a:moveTo>
                  <a:cubicBezTo>
                    <a:pt x="21589" y="13565"/>
                    <a:pt x="21589" y="7025"/>
                    <a:pt x="17571" y="3006"/>
                  </a:cubicBezTo>
                  <a:cubicBezTo>
                    <a:pt x="15664" y="1098"/>
                    <a:pt x="13188" y="94"/>
                    <a:pt x="10686" y="0"/>
                  </a:cubicBezTo>
                  <a:lnTo>
                    <a:pt x="919" y="0"/>
                  </a:lnTo>
                  <a:cubicBezTo>
                    <a:pt x="411" y="0"/>
                    <a:pt x="0" y="412"/>
                    <a:pt x="0" y="920"/>
                  </a:cubicBezTo>
                  <a:lnTo>
                    <a:pt x="0" y="9843"/>
                  </a:lnTo>
                  <a:cubicBezTo>
                    <a:pt x="-11" y="12980"/>
                    <a:pt x="877" y="15459"/>
                    <a:pt x="3004" y="17584"/>
                  </a:cubicBezTo>
                  <a:cubicBezTo>
                    <a:pt x="7017" y="21600"/>
                    <a:pt x="13552" y="21600"/>
                    <a:pt x="17571" y="17584"/>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18" name="Google Shape;118;p15"/>
            <p:cNvSpPr/>
            <p:nvPr/>
          </p:nvSpPr>
          <p:spPr>
            <a:xfrm>
              <a:off x="3822664" y="7093658"/>
              <a:ext cx="325188" cy="461183"/>
            </a:xfrm>
            <a:custGeom>
              <a:rect b="b" l="l" r="r" t="t"/>
              <a:pathLst>
                <a:path extrusionOk="0" h="21596" w="21600">
                  <a:moveTo>
                    <a:pt x="19776" y="16072"/>
                  </a:moveTo>
                  <a:cubicBezTo>
                    <a:pt x="18362" y="16662"/>
                    <a:pt x="16637" y="17402"/>
                    <a:pt x="14589" y="17402"/>
                  </a:cubicBezTo>
                  <a:cubicBezTo>
                    <a:pt x="12570" y="17402"/>
                    <a:pt x="10838" y="16640"/>
                    <a:pt x="10841" y="14550"/>
                  </a:cubicBezTo>
                  <a:lnTo>
                    <a:pt x="10858" y="8391"/>
                  </a:lnTo>
                  <a:lnTo>
                    <a:pt x="19752" y="8391"/>
                  </a:lnTo>
                  <a:lnTo>
                    <a:pt x="17738" y="4253"/>
                  </a:lnTo>
                  <a:lnTo>
                    <a:pt x="10855" y="4253"/>
                  </a:lnTo>
                  <a:lnTo>
                    <a:pt x="10855" y="0"/>
                  </a:lnTo>
                  <a:lnTo>
                    <a:pt x="4496" y="0"/>
                  </a:lnTo>
                  <a:lnTo>
                    <a:pt x="4496" y="4253"/>
                  </a:lnTo>
                  <a:lnTo>
                    <a:pt x="0" y="4253"/>
                  </a:lnTo>
                  <a:lnTo>
                    <a:pt x="0" y="8279"/>
                  </a:lnTo>
                  <a:lnTo>
                    <a:pt x="4496" y="8391"/>
                  </a:lnTo>
                  <a:lnTo>
                    <a:pt x="4481" y="14904"/>
                  </a:lnTo>
                  <a:cubicBezTo>
                    <a:pt x="4468" y="19239"/>
                    <a:pt x="7530" y="21588"/>
                    <a:pt x="13506" y="21596"/>
                  </a:cubicBezTo>
                  <a:cubicBezTo>
                    <a:pt x="16629" y="21600"/>
                    <a:pt x="19522" y="20750"/>
                    <a:pt x="21600" y="19850"/>
                  </a:cubicBezTo>
                  <a:cubicBezTo>
                    <a:pt x="21600" y="19850"/>
                    <a:pt x="19776" y="16072"/>
                    <a:pt x="19776" y="16072"/>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19" name="Google Shape;119;p15"/>
            <p:cNvSpPr/>
            <p:nvPr/>
          </p:nvSpPr>
          <p:spPr>
            <a:xfrm>
              <a:off x="4146618" y="7185091"/>
              <a:ext cx="630936" cy="364122"/>
            </a:xfrm>
            <a:custGeom>
              <a:rect b="b" l="l" r="r" t="t"/>
              <a:pathLst>
                <a:path extrusionOk="0" h="21600" w="21600">
                  <a:moveTo>
                    <a:pt x="15410" y="15279"/>
                  </a:moveTo>
                  <a:lnTo>
                    <a:pt x="18095" y="0"/>
                  </a:lnTo>
                  <a:lnTo>
                    <a:pt x="21600" y="0"/>
                  </a:lnTo>
                  <a:lnTo>
                    <a:pt x="17366" y="21600"/>
                  </a:lnTo>
                  <a:lnTo>
                    <a:pt x="13541" y="21600"/>
                  </a:lnTo>
                  <a:lnTo>
                    <a:pt x="10796" y="7261"/>
                  </a:lnTo>
                  <a:lnTo>
                    <a:pt x="8047" y="21600"/>
                  </a:lnTo>
                  <a:lnTo>
                    <a:pt x="4249" y="21600"/>
                  </a:lnTo>
                  <a:lnTo>
                    <a:pt x="0" y="0"/>
                  </a:lnTo>
                  <a:lnTo>
                    <a:pt x="3557" y="0"/>
                  </a:lnTo>
                  <a:lnTo>
                    <a:pt x="6270" y="15183"/>
                  </a:lnTo>
                  <a:lnTo>
                    <a:pt x="9074" y="0"/>
                  </a:lnTo>
                  <a:lnTo>
                    <a:pt x="12601" y="0"/>
                  </a:lnTo>
                  <a:cubicBezTo>
                    <a:pt x="12601" y="0"/>
                    <a:pt x="15410" y="15279"/>
                    <a:pt x="15410" y="15279"/>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0" name="Google Shape;120;p15"/>
            <p:cNvSpPr/>
            <p:nvPr/>
          </p:nvSpPr>
          <p:spPr>
            <a:xfrm>
              <a:off x="5526284" y="7002226"/>
              <a:ext cx="355806" cy="546210"/>
            </a:xfrm>
            <a:custGeom>
              <a:rect b="b" l="l" r="r" t="t"/>
              <a:pathLst>
                <a:path extrusionOk="0" h="21600" w="21600">
                  <a:moveTo>
                    <a:pt x="5954" y="12217"/>
                  </a:moveTo>
                  <a:lnTo>
                    <a:pt x="8060" y="12219"/>
                  </a:lnTo>
                  <a:lnTo>
                    <a:pt x="14290" y="7200"/>
                  </a:lnTo>
                  <a:lnTo>
                    <a:pt x="21572" y="7200"/>
                  </a:lnTo>
                  <a:lnTo>
                    <a:pt x="12857" y="13842"/>
                  </a:lnTo>
                  <a:lnTo>
                    <a:pt x="21600" y="21600"/>
                  </a:lnTo>
                  <a:lnTo>
                    <a:pt x="14294" y="21600"/>
                  </a:lnTo>
                  <a:lnTo>
                    <a:pt x="7959" y="15599"/>
                  </a:lnTo>
                  <a:lnTo>
                    <a:pt x="5954" y="15598"/>
                  </a:lnTo>
                  <a:lnTo>
                    <a:pt x="5954" y="21600"/>
                  </a:lnTo>
                  <a:lnTo>
                    <a:pt x="0" y="21600"/>
                  </a:lnTo>
                  <a:lnTo>
                    <a:pt x="0" y="0"/>
                  </a:lnTo>
                  <a:lnTo>
                    <a:pt x="5954" y="0"/>
                  </a:lnTo>
                  <a:cubicBezTo>
                    <a:pt x="5954" y="0"/>
                    <a:pt x="5954" y="12217"/>
                    <a:pt x="5954" y="12217"/>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1" name="Google Shape;121;p15"/>
            <p:cNvSpPr/>
            <p:nvPr/>
          </p:nvSpPr>
          <p:spPr>
            <a:xfrm>
              <a:off x="2968948" y="7002226"/>
              <a:ext cx="340998" cy="546210"/>
            </a:xfrm>
            <a:custGeom>
              <a:rect b="b" l="l" r="r" t="t"/>
              <a:pathLst>
                <a:path extrusionOk="0" h="21600" w="21589">
                  <a:moveTo>
                    <a:pt x="12658" y="6946"/>
                  </a:moveTo>
                  <a:cubicBezTo>
                    <a:pt x="10140" y="6943"/>
                    <a:pt x="7697" y="7435"/>
                    <a:pt x="6055" y="8832"/>
                  </a:cubicBezTo>
                  <a:lnTo>
                    <a:pt x="6055" y="0"/>
                  </a:lnTo>
                  <a:lnTo>
                    <a:pt x="0" y="0"/>
                  </a:lnTo>
                  <a:lnTo>
                    <a:pt x="0" y="21591"/>
                  </a:lnTo>
                  <a:lnTo>
                    <a:pt x="6055" y="21591"/>
                  </a:lnTo>
                  <a:lnTo>
                    <a:pt x="6055" y="13256"/>
                  </a:lnTo>
                  <a:cubicBezTo>
                    <a:pt x="6353" y="11425"/>
                    <a:pt x="8450" y="10512"/>
                    <a:pt x="10915" y="10514"/>
                  </a:cubicBezTo>
                  <a:cubicBezTo>
                    <a:pt x="13741" y="10517"/>
                    <a:pt x="15396" y="11641"/>
                    <a:pt x="15393" y="13683"/>
                  </a:cubicBezTo>
                  <a:lnTo>
                    <a:pt x="15393" y="21600"/>
                  </a:lnTo>
                  <a:lnTo>
                    <a:pt x="21563" y="21600"/>
                  </a:lnTo>
                  <a:lnTo>
                    <a:pt x="21589" y="12464"/>
                  </a:lnTo>
                  <a:cubicBezTo>
                    <a:pt x="21600" y="9186"/>
                    <a:pt x="17879" y="6952"/>
                    <a:pt x="12658" y="694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2" name="Google Shape;122;p15"/>
            <p:cNvSpPr/>
            <p:nvPr/>
          </p:nvSpPr>
          <p:spPr>
            <a:xfrm>
              <a:off x="3372939" y="7177472"/>
              <a:ext cx="387234" cy="376542"/>
            </a:xfrm>
            <a:custGeom>
              <a:rect b="b" l="l" r="r" t="t"/>
              <a:pathLst>
                <a:path extrusionOk="0" h="21600" w="21600">
                  <a:moveTo>
                    <a:pt x="10680" y="16447"/>
                  </a:moveTo>
                  <a:cubicBezTo>
                    <a:pt x="7596" y="16447"/>
                    <a:pt x="5095" y="13919"/>
                    <a:pt x="5095" y="10800"/>
                  </a:cubicBezTo>
                  <a:cubicBezTo>
                    <a:pt x="5095" y="7681"/>
                    <a:pt x="7596" y="5153"/>
                    <a:pt x="10680" y="5153"/>
                  </a:cubicBezTo>
                  <a:cubicBezTo>
                    <a:pt x="13765" y="5153"/>
                    <a:pt x="16265" y="7681"/>
                    <a:pt x="16265" y="10800"/>
                  </a:cubicBezTo>
                  <a:cubicBezTo>
                    <a:pt x="16265" y="13919"/>
                    <a:pt x="13765" y="16447"/>
                    <a:pt x="10680" y="16447"/>
                  </a:cubicBezTo>
                  <a:close/>
                  <a:moveTo>
                    <a:pt x="16265" y="356"/>
                  </a:moveTo>
                  <a:lnTo>
                    <a:pt x="16265" y="1607"/>
                  </a:lnTo>
                  <a:cubicBezTo>
                    <a:pt x="14639" y="594"/>
                    <a:pt x="12730" y="0"/>
                    <a:pt x="10680" y="0"/>
                  </a:cubicBezTo>
                  <a:cubicBezTo>
                    <a:pt x="4782" y="0"/>
                    <a:pt x="0" y="4835"/>
                    <a:pt x="0" y="10800"/>
                  </a:cubicBezTo>
                  <a:cubicBezTo>
                    <a:pt x="0" y="16765"/>
                    <a:pt x="4782" y="21600"/>
                    <a:pt x="10680" y="21600"/>
                  </a:cubicBezTo>
                  <a:cubicBezTo>
                    <a:pt x="12730" y="21600"/>
                    <a:pt x="14639" y="21006"/>
                    <a:pt x="16265" y="19993"/>
                  </a:cubicBezTo>
                  <a:lnTo>
                    <a:pt x="16265" y="21244"/>
                  </a:lnTo>
                  <a:lnTo>
                    <a:pt x="21600" y="21244"/>
                  </a:lnTo>
                  <a:lnTo>
                    <a:pt x="21600" y="356"/>
                  </a:lnTo>
                  <a:cubicBezTo>
                    <a:pt x="21600" y="356"/>
                    <a:pt x="16265" y="356"/>
                    <a:pt x="16265" y="35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3" name="Google Shape;123;p15"/>
            <p:cNvSpPr/>
            <p:nvPr/>
          </p:nvSpPr>
          <p:spPr>
            <a:xfrm>
              <a:off x="5225197" y="7181281"/>
              <a:ext cx="234036" cy="366501"/>
            </a:xfrm>
            <a:custGeom>
              <a:rect b="b" l="l" r="r" t="t"/>
              <a:pathLst>
                <a:path extrusionOk="0" h="21597" w="21600">
                  <a:moveTo>
                    <a:pt x="21600" y="221"/>
                  </a:moveTo>
                  <a:cubicBezTo>
                    <a:pt x="20637" y="86"/>
                    <a:pt x="19547" y="3"/>
                    <a:pt x="18254" y="0"/>
                  </a:cubicBezTo>
                  <a:cubicBezTo>
                    <a:pt x="14144" y="-3"/>
                    <a:pt x="11051" y="881"/>
                    <a:pt x="8935" y="2857"/>
                  </a:cubicBezTo>
                  <a:lnTo>
                    <a:pt x="8935" y="140"/>
                  </a:lnTo>
                  <a:lnTo>
                    <a:pt x="0" y="140"/>
                  </a:lnTo>
                  <a:lnTo>
                    <a:pt x="0" y="21597"/>
                  </a:lnTo>
                  <a:lnTo>
                    <a:pt x="8935" y="21597"/>
                  </a:lnTo>
                  <a:lnTo>
                    <a:pt x="8935" y="10135"/>
                  </a:lnTo>
                  <a:cubicBezTo>
                    <a:pt x="8946" y="7005"/>
                    <a:pt x="11943" y="5404"/>
                    <a:pt x="16133" y="5409"/>
                  </a:cubicBezTo>
                  <a:cubicBezTo>
                    <a:pt x="17968" y="5411"/>
                    <a:pt x="20110" y="5670"/>
                    <a:pt x="21598" y="6087"/>
                  </a:cubicBezTo>
                  <a:lnTo>
                    <a:pt x="21600" y="6082"/>
                  </a:lnTo>
                  <a:cubicBezTo>
                    <a:pt x="21600" y="6082"/>
                    <a:pt x="21600" y="221"/>
                    <a:pt x="21600" y="221"/>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4" name="Google Shape;124;p15"/>
            <p:cNvSpPr/>
            <p:nvPr/>
          </p:nvSpPr>
          <p:spPr>
            <a:xfrm>
              <a:off x="4779283" y="7177472"/>
              <a:ext cx="382914" cy="376542"/>
            </a:xfrm>
            <a:custGeom>
              <a:rect b="b" l="l" r="r" t="t"/>
              <a:pathLst>
                <a:path extrusionOk="0" h="21600" w="21600">
                  <a:moveTo>
                    <a:pt x="10800" y="16447"/>
                  </a:moveTo>
                  <a:cubicBezTo>
                    <a:pt x="7681" y="16447"/>
                    <a:pt x="5153" y="13919"/>
                    <a:pt x="5153" y="10800"/>
                  </a:cubicBezTo>
                  <a:cubicBezTo>
                    <a:pt x="5153" y="7681"/>
                    <a:pt x="7681" y="5153"/>
                    <a:pt x="10800" y="5153"/>
                  </a:cubicBezTo>
                  <a:cubicBezTo>
                    <a:pt x="13919" y="5153"/>
                    <a:pt x="16447" y="7681"/>
                    <a:pt x="16447" y="10800"/>
                  </a:cubicBezTo>
                  <a:cubicBezTo>
                    <a:pt x="16447" y="13919"/>
                    <a:pt x="13919" y="16447"/>
                    <a:pt x="10800" y="16447"/>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5" name="Google Shape;125;p15"/>
            <p:cNvSpPr/>
            <p:nvPr/>
          </p:nvSpPr>
          <p:spPr>
            <a:xfrm>
              <a:off x="2412508" y="7002226"/>
              <a:ext cx="492696" cy="546210"/>
            </a:xfrm>
            <a:custGeom>
              <a:rect b="b" l="l" r="r" t="t"/>
              <a:pathLst>
                <a:path extrusionOk="0" h="21600" w="21600">
                  <a:moveTo>
                    <a:pt x="21514" y="17636"/>
                  </a:moveTo>
                  <a:lnTo>
                    <a:pt x="18351" y="15289"/>
                  </a:lnTo>
                  <a:cubicBezTo>
                    <a:pt x="16885" y="16872"/>
                    <a:pt x="14661" y="17885"/>
                    <a:pt x="12176" y="17885"/>
                  </a:cubicBezTo>
                  <a:cubicBezTo>
                    <a:pt x="7772" y="17885"/>
                    <a:pt x="4189" y="14707"/>
                    <a:pt x="4189" y="10800"/>
                  </a:cubicBezTo>
                  <a:cubicBezTo>
                    <a:pt x="4189" y="6893"/>
                    <a:pt x="7772" y="3715"/>
                    <a:pt x="12176" y="3715"/>
                  </a:cubicBezTo>
                  <a:cubicBezTo>
                    <a:pt x="14637" y="3715"/>
                    <a:pt x="16841" y="4708"/>
                    <a:pt x="18307" y="6265"/>
                  </a:cubicBezTo>
                  <a:lnTo>
                    <a:pt x="21514" y="3942"/>
                  </a:lnTo>
                  <a:lnTo>
                    <a:pt x="21582" y="3942"/>
                  </a:lnTo>
                  <a:cubicBezTo>
                    <a:pt x="19349" y="1535"/>
                    <a:pt x="15965" y="0"/>
                    <a:pt x="12176" y="0"/>
                  </a:cubicBezTo>
                  <a:cubicBezTo>
                    <a:pt x="5451" y="0"/>
                    <a:pt x="0" y="4835"/>
                    <a:pt x="0" y="10800"/>
                  </a:cubicBezTo>
                  <a:cubicBezTo>
                    <a:pt x="0" y="16765"/>
                    <a:pt x="5451" y="21600"/>
                    <a:pt x="12176" y="21600"/>
                  </a:cubicBezTo>
                  <a:cubicBezTo>
                    <a:pt x="15975" y="21600"/>
                    <a:pt x="19367" y="20056"/>
                    <a:pt x="21600" y="17638"/>
                  </a:cubicBezTo>
                  <a:cubicBezTo>
                    <a:pt x="21600" y="17638"/>
                    <a:pt x="21514" y="17636"/>
                    <a:pt x="21514" y="1763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Tree>
  </p:cSld>
  <p:clrMapOvr>
    <a:masterClrMapping/>
  </p:clrMapOvr>
  <p:extLst>
    <p:ext uri="{DCECCB84-F9BA-43D5-87BE-67443E8EF086}">
      <p15:sldGuideLst>
        <p15:guide id="1" pos="466">
          <p15:clr>
            <a:srgbClr val="FA7B17"/>
          </p15:clr>
        </p15:guide>
        <p15:guide id="2" pos="5321">
          <p15:clr>
            <a:srgbClr val="FA7B17"/>
          </p15:clr>
        </p15:guide>
        <p15:guide id="3" orient="horz" pos="270">
          <p15:clr>
            <a:srgbClr val="FA7B17"/>
          </p15:clr>
        </p15:guide>
        <p15:guide id="4" orient="horz" pos="2723">
          <p15:clr>
            <a:srgbClr val="FA7B17"/>
          </p15:clr>
        </p15:guide>
        <p15:guide id="5" orient="horz" pos="1439">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16">
  <p:cSld name="TITLE_23">
    <p:spTree>
      <p:nvGrpSpPr>
        <p:cNvPr id="126" name="Shape 126"/>
        <p:cNvGrpSpPr/>
        <p:nvPr/>
      </p:nvGrpSpPr>
      <p:grpSpPr>
        <a:xfrm>
          <a:off x="0" y="0"/>
          <a:ext cx="0" cy="0"/>
          <a:chOff x="0" y="0"/>
          <a:chExt cx="0" cy="0"/>
        </a:xfrm>
      </p:grpSpPr>
      <p:cxnSp>
        <p:nvCxnSpPr>
          <p:cNvPr id="127" name="Google Shape;127;p16"/>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28" name="Google Shape;128;p16"/>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29" name="Google Shape;129;p16"/>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30" name="Google Shape;130;p16"/>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31" name="Google Shape;131;p16"/>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p:cSld name="TITLE_24">
    <p:spTree>
      <p:nvGrpSpPr>
        <p:cNvPr id="132" name="Shape 132"/>
        <p:cNvGrpSpPr/>
        <p:nvPr/>
      </p:nvGrpSpPr>
      <p:grpSpPr>
        <a:xfrm>
          <a:off x="0" y="0"/>
          <a:ext cx="0" cy="0"/>
          <a:chOff x="0" y="0"/>
          <a:chExt cx="0" cy="0"/>
        </a:xfrm>
      </p:grpSpPr>
      <p:cxnSp>
        <p:nvCxnSpPr>
          <p:cNvPr id="133" name="Google Shape;133;p17"/>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34" name="Google Shape;134;p17"/>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35" name="Google Shape;135;p17"/>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36" name="Google Shape;136;p17"/>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37" name="Google Shape;137;p17"/>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4 1">
  <p:cSld name="TITLE_5_1">
    <p:spTree>
      <p:nvGrpSpPr>
        <p:cNvPr id="138" name="Shape 138"/>
        <p:cNvGrpSpPr/>
        <p:nvPr/>
      </p:nvGrpSpPr>
      <p:grpSpPr>
        <a:xfrm>
          <a:off x="0" y="0"/>
          <a:ext cx="0" cy="0"/>
          <a:chOff x="0" y="0"/>
          <a:chExt cx="0" cy="0"/>
        </a:xfrm>
      </p:grpSpPr>
      <p:cxnSp>
        <p:nvCxnSpPr>
          <p:cNvPr id="139" name="Google Shape;139;p18"/>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40" name="Google Shape;140;p18"/>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41" name="Google Shape;141;p18"/>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42" name="Google Shape;142;p18"/>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43" name="Google Shape;143;p18"/>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1">
  <p:cSld name="TITLE_25">
    <p:spTree>
      <p:nvGrpSpPr>
        <p:cNvPr id="144" name="Shape 144"/>
        <p:cNvGrpSpPr/>
        <p:nvPr/>
      </p:nvGrpSpPr>
      <p:grpSpPr>
        <a:xfrm>
          <a:off x="0" y="0"/>
          <a:ext cx="0" cy="0"/>
          <a:chOff x="0" y="0"/>
          <a:chExt cx="0" cy="0"/>
        </a:xfrm>
      </p:grpSpPr>
      <p:cxnSp>
        <p:nvCxnSpPr>
          <p:cNvPr id="145" name="Google Shape;145;p19"/>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46" name="Google Shape;146;p19"/>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47" name="Google Shape;147;p19"/>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48" name="Google Shape;148;p19"/>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49" name="Google Shape;149;p19"/>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2">
  <p:cSld name="TITLE_26">
    <p:spTree>
      <p:nvGrpSpPr>
        <p:cNvPr id="150" name="Shape 150"/>
        <p:cNvGrpSpPr/>
        <p:nvPr/>
      </p:nvGrpSpPr>
      <p:grpSpPr>
        <a:xfrm>
          <a:off x="0" y="0"/>
          <a:ext cx="0" cy="0"/>
          <a:chOff x="0" y="0"/>
          <a:chExt cx="0" cy="0"/>
        </a:xfrm>
      </p:grpSpPr>
      <p:cxnSp>
        <p:nvCxnSpPr>
          <p:cNvPr id="151" name="Google Shape;151;p20"/>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52" name="Google Shape;152;p20"/>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53" name="Google Shape;153;p20"/>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54" name="Google Shape;154;p20"/>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55" name="Google Shape;155;p20"/>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Confidential）">
  <p:cSld name="TITLE_1">
    <p:spTree>
      <p:nvGrpSpPr>
        <p:cNvPr id="29" name="Shape 29"/>
        <p:cNvGrpSpPr/>
        <p:nvPr/>
      </p:nvGrpSpPr>
      <p:grpSpPr>
        <a:xfrm>
          <a:off x="0" y="0"/>
          <a:ext cx="0" cy="0"/>
          <a:chOff x="0" y="0"/>
          <a:chExt cx="0" cy="0"/>
        </a:xfrm>
      </p:grpSpPr>
      <p:sp>
        <p:nvSpPr>
          <p:cNvPr id="30" name="Google Shape;30;p3"/>
          <p:cNvSpPr/>
          <p:nvPr/>
        </p:nvSpPr>
        <p:spPr>
          <a:xfrm>
            <a:off x="0" y="4866300"/>
            <a:ext cx="9144000" cy="2772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nvSpPr>
        <p:spPr>
          <a:xfrm>
            <a:off x="1898100" y="4920300"/>
            <a:ext cx="53478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ja" sz="1100">
                <a:solidFill>
                  <a:srgbClr val="FFFFFF"/>
                </a:solidFill>
                <a:latin typeface="Helvetica Neue"/>
                <a:ea typeface="Helvetica Neue"/>
                <a:cs typeface="Helvetica Neue"/>
                <a:sym typeface="Helvetica Neue"/>
              </a:rPr>
              <a:t>© Chatwork</a:t>
            </a:r>
            <a:endParaRPr sz="1100">
              <a:solidFill>
                <a:srgbClr val="FFFFFF"/>
              </a:solidFill>
              <a:latin typeface="Helvetica Neue"/>
              <a:ea typeface="Helvetica Neue"/>
              <a:cs typeface="Helvetica Neue"/>
              <a:sym typeface="Helvetica Neue"/>
            </a:endParaRPr>
          </a:p>
        </p:txBody>
      </p:sp>
      <p:grpSp>
        <p:nvGrpSpPr>
          <p:cNvPr id="32" name="Google Shape;32;p3"/>
          <p:cNvGrpSpPr/>
          <p:nvPr/>
        </p:nvGrpSpPr>
        <p:grpSpPr>
          <a:xfrm>
            <a:off x="733322" y="1874506"/>
            <a:ext cx="3189364" cy="639067"/>
            <a:chOff x="1318685" y="6819360"/>
            <a:chExt cx="4563405" cy="914390"/>
          </a:xfrm>
        </p:grpSpPr>
        <p:sp>
          <p:nvSpPr>
            <p:cNvPr id="33" name="Google Shape;33;p3"/>
            <p:cNvSpPr/>
            <p:nvPr/>
          </p:nvSpPr>
          <p:spPr>
            <a:xfrm>
              <a:off x="1722676" y="6819360"/>
              <a:ext cx="369750" cy="369604"/>
            </a:xfrm>
            <a:custGeom>
              <a:rect b="b" l="l" r="r" t="t"/>
              <a:pathLst>
                <a:path extrusionOk="0" h="20585" w="20596">
                  <a:moveTo>
                    <a:pt x="17584" y="3013"/>
                  </a:moveTo>
                  <a:cubicBezTo>
                    <a:pt x="13565" y="-1005"/>
                    <a:pt x="7025" y="-1005"/>
                    <a:pt x="3006" y="3013"/>
                  </a:cubicBezTo>
                  <a:cubicBezTo>
                    <a:pt x="1098" y="4920"/>
                    <a:pt x="94" y="7396"/>
                    <a:pt x="0" y="9898"/>
                  </a:cubicBezTo>
                  <a:lnTo>
                    <a:pt x="0" y="19665"/>
                  </a:lnTo>
                  <a:cubicBezTo>
                    <a:pt x="0" y="20173"/>
                    <a:pt x="412" y="20584"/>
                    <a:pt x="920" y="20584"/>
                  </a:cubicBezTo>
                  <a:lnTo>
                    <a:pt x="9843" y="20584"/>
                  </a:lnTo>
                  <a:cubicBezTo>
                    <a:pt x="12980" y="20595"/>
                    <a:pt x="15459" y="19707"/>
                    <a:pt x="17584" y="17580"/>
                  </a:cubicBezTo>
                  <a:cubicBezTo>
                    <a:pt x="21600" y="13567"/>
                    <a:pt x="21600" y="7032"/>
                    <a:pt x="17584" y="3013"/>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34" name="Google Shape;34;p3"/>
            <p:cNvSpPr/>
            <p:nvPr/>
          </p:nvSpPr>
          <p:spPr>
            <a:xfrm>
              <a:off x="1318685" y="6960319"/>
              <a:ext cx="369758" cy="369595"/>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35" name="Google Shape;35;p3"/>
            <p:cNvSpPr/>
            <p:nvPr/>
          </p:nvSpPr>
          <p:spPr>
            <a:xfrm>
              <a:off x="1459701" y="7364147"/>
              <a:ext cx="369750" cy="369604"/>
            </a:xfrm>
            <a:custGeom>
              <a:rect b="b" l="l" r="r" t="t"/>
              <a:pathLst>
                <a:path extrusionOk="0" h="20585" w="20596">
                  <a:moveTo>
                    <a:pt x="3012" y="17571"/>
                  </a:moveTo>
                  <a:cubicBezTo>
                    <a:pt x="7031" y="21589"/>
                    <a:pt x="13571" y="21589"/>
                    <a:pt x="17590" y="17571"/>
                  </a:cubicBezTo>
                  <a:cubicBezTo>
                    <a:pt x="19498" y="15664"/>
                    <a:pt x="20502" y="13188"/>
                    <a:pt x="20596" y="10686"/>
                  </a:cubicBezTo>
                  <a:lnTo>
                    <a:pt x="20596" y="919"/>
                  </a:lnTo>
                  <a:cubicBezTo>
                    <a:pt x="20596" y="411"/>
                    <a:pt x="20184" y="0"/>
                    <a:pt x="19676" y="0"/>
                  </a:cubicBezTo>
                  <a:lnTo>
                    <a:pt x="10753" y="0"/>
                  </a:lnTo>
                  <a:cubicBezTo>
                    <a:pt x="7616" y="-11"/>
                    <a:pt x="5137" y="877"/>
                    <a:pt x="3012" y="3004"/>
                  </a:cubicBezTo>
                  <a:cubicBezTo>
                    <a:pt x="-1004" y="7017"/>
                    <a:pt x="-1004" y="13552"/>
                    <a:pt x="3012" y="17571"/>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36" name="Google Shape;36;p3"/>
            <p:cNvSpPr/>
            <p:nvPr/>
          </p:nvSpPr>
          <p:spPr>
            <a:xfrm>
              <a:off x="1863691" y="7223188"/>
              <a:ext cx="369758" cy="369595"/>
            </a:xfrm>
            <a:custGeom>
              <a:rect b="b" l="l" r="r" t="t"/>
              <a:pathLst>
                <a:path extrusionOk="0" h="20596" w="20585">
                  <a:moveTo>
                    <a:pt x="17571" y="17584"/>
                  </a:moveTo>
                  <a:cubicBezTo>
                    <a:pt x="21589" y="13565"/>
                    <a:pt x="21589" y="7025"/>
                    <a:pt x="17571" y="3006"/>
                  </a:cubicBezTo>
                  <a:cubicBezTo>
                    <a:pt x="15664" y="1098"/>
                    <a:pt x="13188" y="94"/>
                    <a:pt x="10686" y="0"/>
                  </a:cubicBezTo>
                  <a:lnTo>
                    <a:pt x="919" y="0"/>
                  </a:lnTo>
                  <a:cubicBezTo>
                    <a:pt x="411" y="0"/>
                    <a:pt x="0" y="412"/>
                    <a:pt x="0" y="920"/>
                  </a:cubicBezTo>
                  <a:lnTo>
                    <a:pt x="0" y="9843"/>
                  </a:lnTo>
                  <a:cubicBezTo>
                    <a:pt x="-11" y="12980"/>
                    <a:pt x="877" y="15459"/>
                    <a:pt x="3004" y="17584"/>
                  </a:cubicBezTo>
                  <a:cubicBezTo>
                    <a:pt x="7017" y="21600"/>
                    <a:pt x="13552" y="21600"/>
                    <a:pt x="17571" y="17584"/>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37" name="Google Shape;37;p3"/>
            <p:cNvSpPr/>
            <p:nvPr/>
          </p:nvSpPr>
          <p:spPr>
            <a:xfrm>
              <a:off x="3822664" y="7093658"/>
              <a:ext cx="325188" cy="461183"/>
            </a:xfrm>
            <a:custGeom>
              <a:rect b="b" l="l" r="r" t="t"/>
              <a:pathLst>
                <a:path extrusionOk="0" h="21596" w="21600">
                  <a:moveTo>
                    <a:pt x="19776" y="16072"/>
                  </a:moveTo>
                  <a:cubicBezTo>
                    <a:pt x="18362" y="16662"/>
                    <a:pt x="16637" y="17402"/>
                    <a:pt x="14589" y="17402"/>
                  </a:cubicBezTo>
                  <a:cubicBezTo>
                    <a:pt x="12570" y="17402"/>
                    <a:pt x="10838" y="16640"/>
                    <a:pt x="10841" y="14550"/>
                  </a:cubicBezTo>
                  <a:lnTo>
                    <a:pt x="10858" y="8391"/>
                  </a:lnTo>
                  <a:lnTo>
                    <a:pt x="19752" y="8391"/>
                  </a:lnTo>
                  <a:lnTo>
                    <a:pt x="17738" y="4253"/>
                  </a:lnTo>
                  <a:lnTo>
                    <a:pt x="10855" y="4253"/>
                  </a:lnTo>
                  <a:lnTo>
                    <a:pt x="10855" y="0"/>
                  </a:lnTo>
                  <a:lnTo>
                    <a:pt x="4496" y="0"/>
                  </a:lnTo>
                  <a:lnTo>
                    <a:pt x="4496" y="4253"/>
                  </a:lnTo>
                  <a:lnTo>
                    <a:pt x="0" y="4253"/>
                  </a:lnTo>
                  <a:lnTo>
                    <a:pt x="0" y="8279"/>
                  </a:lnTo>
                  <a:lnTo>
                    <a:pt x="4496" y="8391"/>
                  </a:lnTo>
                  <a:lnTo>
                    <a:pt x="4481" y="14904"/>
                  </a:lnTo>
                  <a:cubicBezTo>
                    <a:pt x="4468" y="19239"/>
                    <a:pt x="7530" y="21588"/>
                    <a:pt x="13506" y="21596"/>
                  </a:cubicBezTo>
                  <a:cubicBezTo>
                    <a:pt x="16629" y="21600"/>
                    <a:pt x="19522" y="20750"/>
                    <a:pt x="21600" y="19850"/>
                  </a:cubicBezTo>
                  <a:cubicBezTo>
                    <a:pt x="21600" y="19850"/>
                    <a:pt x="19776" y="16072"/>
                    <a:pt x="19776" y="16072"/>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38" name="Google Shape;38;p3"/>
            <p:cNvSpPr/>
            <p:nvPr/>
          </p:nvSpPr>
          <p:spPr>
            <a:xfrm>
              <a:off x="4146618" y="7185091"/>
              <a:ext cx="630936" cy="364122"/>
            </a:xfrm>
            <a:custGeom>
              <a:rect b="b" l="l" r="r" t="t"/>
              <a:pathLst>
                <a:path extrusionOk="0" h="21600" w="21600">
                  <a:moveTo>
                    <a:pt x="15410" y="15279"/>
                  </a:moveTo>
                  <a:lnTo>
                    <a:pt x="18095" y="0"/>
                  </a:lnTo>
                  <a:lnTo>
                    <a:pt x="21600" y="0"/>
                  </a:lnTo>
                  <a:lnTo>
                    <a:pt x="17366" y="21600"/>
                  </a:lnTo>
                  <a:lnTo>
                    <a:pt x="13541" y="21600"/>
                  </a:lnTo>
                  <a:lnTo>
                    <a:pt x="10796" y="7261"/>
                  </a:lnTo>
                  <a:lnTo>
                    <a:pt x="8047" y="21600"/>
                  </a:lnTo>
                  <a:lnTo>
                    <a:pt x="4249" y="21600"/>
                  </a:lnTo>
                  <a:lnTo>
                    <a:pt x="0" y="0"/>
                  </a:lnTo>
                  <a:lnTo>
                    <a:pt x="3557" y="0"/>
                  </a:lnTo>
                  <a:lnTo>
                    <a:pt x="6270" y="15183"/>
                  </a:lnTo>
                  <a:lnTo>
                    <a:pt x="9074" y="0"/>
                  </a:lnTo>
                  <a:lnTo>
                    <a:pt x="12601" y="0"/>
                  </a:lnTo>
                  <a:cubicBezTo>
                    <a:pt x="12601" y="0"/>
                    <a:pt x="15410" y="15279"/>
                    <a:pt x="15410" y="15279"/>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39" name="Google Shape;39;p3"/>
            <p:cNvSpPr/>
            <p:nvPr/>
          </p:nvSpPr>
          <p:spPr>
            <a:xfrm>
              <a:off x="5526284" y="7002226"/>
              <a:ext cx="355806" cy="546210"/>
            </a:xfrm>
            <a:custGeom>
              <a:rect b="b" l="l" r="r" t="t"/>
              <a:pathLst>
                <a:path extrusionOk="0" h="21600" w="21600">
                  <a:moveTo>
                    <a:pt x="5954" y="12217"/>
                  </a:moveTo>
                  <a:lnTo>
                    <a:pt x="8060" y="12219"/>
                  </a:lnTo>
                  <a:lnTo>
                    <a:pt x="14290" y="7200"/>
                  </a:lnTo>
                  <a:lnTo>
                    <a:pt x="21572" y="7200"/>
                  </a:lnTo>
                  <a:lnTo>
                    <a:pt x="12857" y="13842"/>
                  </a:lnTo>
                  <a:lnTo>
                    <a:pt x="21600" y="21600"/>
                  </a:lnTo>
                  <a:lnTo>
                    <a:pt x="14294" y="21600"/>
                  </a:lnTo>
                  <a:lnTo>
                    <a:pt x="7959" y="15599"/>
                  </a:lnTo>
                  <a:lnTo>
                    <a:pt x="5954" y="15598"/>
                  </a:lnTo>
                  <a:lnTo>
                    <a:pt x="5954" y="21600"/>
                  </a:lnTo>
                  <a:lnTo>
                    <a:pt x="0" y="21600"/>
                  </a:lnTo>
                  <a:lnTo>
                    <a:pt x="0" y="0"/>
                  </a:lnTo>
                  <a:lnTo>
                    <a:pt x="5954" y="0"/>
                  </a:lnTo>
                  <a:cubicBezTo>
                    <a:pt x="5954" y="0"/>
                    <a:pt x="5954" y="12217"/>
                    <a:pt x="5954" y="12217"/>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40" name="Google Shape;40;p3"/>
            <p:cNvSpPr/>
            <p:nvPr/>
          </p:nvSpPr>
          <p:spPr>
            <a:xfrm>
              <a:off x="2968948" y="7002226"/>
              <a:ext cx="340998" cy="546210"/>
            </a:xfrm>
            <a:custGeom>
              <a:rect b="b" l="l" r="r" t="t"/>
              <a:pathLst>
                <a:path extrusionOk="0" h="21600" w="21589">
                  <a:moveTo>
                    <a:pt x="12658" y="6946"/>
                  </a:moveTo>
                  <a:cubicBezTo>
                    <a:pt x="10140" y="6943"/>
                    <a:pt x="7697" y="7435"/>
                    <a:pt x="6055" y="8832"/>
                  </a:cubicBezTo>
                  <a:lnTo>
                    <a:pt x="6055" y="0"/>
                  </a:lnTo>
                  <a:lnTo>
                    <a:pt x="0" y="0"/>
                  </a:lnTo>
                  <a:lnTo>
                    <a:pt x="0" y="21591"/>
                  </a:lnTo>
                  <a:lnTo>
                    <a:pt x="6055" y="21591"/>
                  </a:lnTo>
                  <a:lnTo>
                    <a:pt x="6055" y="13256"/>
                  </a:lnTo>
                  <a:cubicBezTo>
                    <a:pt x="6353" y="11425"/>
                    <a:pt x="8450" y="10512"/>
                    <a:pt x="10915" y="10514"/>
                  </a:cubicBezTo>
                  <a:cubicBezTo>
                    <a:pt x="13741" y="10517"/>
                    <a:pt x="15396" y="11641"/>
                    <a:pt x="15393" y="13683"/>
                  </a:cubicBezTo>
                  <a:lnTo>
                    <a:pt x="15393" y="21600"/>
                  </a:lnTo>
                  <a:lnTo>
                    <a:pt x="21563" y="21600"/>
                  </a:lnTo>
                  <a:lnTo>
                    <a:pt x="21589" y="12464"/>
                  </a:lnTo>
                  <a:cubicBezTo>
                    <a:pt x="21600" y="9186"/>
                    <a:pt x="17879" y="6952"/>
                    <a:pt x="12658" y="694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41" name="Google Shape;41;p3"/>
            <p:cNvSpPr/>
            <p:nvPr/>
          </p:nvSpPr>
          <p:spPr>
            <a:xfrm>
              <a:off x="3372939" y="7177472"/>
              <a:ext cx="387234" cy="376542"/>
            </a:xfrm>
            <a:custGeom>
              <a:rect b="b" l="l" r="r" t="t"/>
              <a:pathLst>
                <a:path extrusionOk="0" h="21600" w="21600">
                  <a:moveTo>
                    <a:pt x="10680" y="16447"/>
                  </a:moveTo>
                  <a:cubicBezTo>
                    <a:pt x="7596" y="16447"/>
                    <a:pt x="5095" y="13919"/>
                    <a:pt x="5095" y="10800"/>
                  </a:cubicBezTo>
                  <a:cubicBezTo>
                    <a:pt x="5095" y="7681"/>
                    <a:pt x="7596" y="5153"/>
                    <a:pt x="10680" y="5153"/>
                  </a:cubicBezTo>
                  <a:cubicBezTo>
                    <a:pt x="13765" y="5153"/>
                    <a:pt x="16265" y="7681"/>
                    <a:pt x="16265" y="10800"/>
                  </a:cubicBezTo>
                  <a:cubicBezTo>
                    <a:pt x="16265" y="13919"/>
                    <a:pt x="13765" y="16447"/>
                    <a:pt x="10680" y="16447"/>
                  </a:cubicBezTo>
                  <a:close/>
                  <a:moveTo>
                    <a:pt x="16265" y="356"/>
                  </a:moveTo>
                  <a:lnTo>
                    <a:pt x="16265" y="1607"/>
                  </a:lnTo>
                  <a:cubicBezTo>
                    <a:pt x="14639" y="594"/>
                    <a:pt x="12730" y="0"/>
                    <a:pt x="10680" y="0"/>
                  </a:cubicBezTo>
                  <a:cubicBezTo>
                    <a:pt x="4782" y="0"/>
                    <a:pt x="0" y="4835"/>
                    <a:pt x="0" y="10800"/>
                  </a:cubicBezTo>
                  <a:cubicBezTo>
                    <a:pt x="0" y="16765"/>
                    <a:pt x="4782" y="21600"/>
                    <a:pt x="10680" y="21600"/>
                  </a:cubicBezTo>
                  <a:cubicBezTo>
                    <a:pt x="12730" y="21600"/>
                    <a:pt x="14639" y="21006"/>
                    <a:pt x="16265" y="19993"/>
                  </a:cubicBezTo>
                  <a:lnTo>
                    <a:pt x="16265" y="21244"/>
                  </a:lnTo>
                  <a:lnTo>
                    <a:pt x="21600" y="21244"/>
                  </a:lnTo>
                  <a:lnTo>
                    <a:pt x="21600" y="356"/>
                  </a:lnTo>
                  <a:cubicBezTo>
                    <a:pt x="21600" y="356"/>
                    <a:pt x="16265" y="356"/>
                    <a:pt x="16265" y="35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42" name="Google Shape;42;p3"/>
            <p:cNvSpPr/>
            <p:nvPr/>
          </p:nvSpPr>
          <p:spPr>
            <a:xfrm>
              <a:off x="5225197" y="7181281"/>
              <a:ext cx="234036" cy="366501"/>
            </a:xfrm>
            <a:custGeom>
              <a:rect b="b" l="l" r="r" t="t"/>
              <a:pathLst>
                <a:path extrusionOk="0" h="21597" w="21600">
                  <a:moveTo>
                    <a:pt x="21600" y="221"/>
                  </a:moveTo>
                  <a:cubicBezTo>
                    <a:pt x="20637" y="86"/>
                    <a:pt x="19547" y="3"/>
                    <a:pt x="18254" y="0"/>
                  </a:cubicBezTo>
                  <a:cubicBezTo>
                    <a:pt x="14144" y="-3"/>
                    <a:pt x="11051" y="881"/>
                    <a:pt x="8935" y="2857"/>
                  </a:cubicBezTo>
                  <a:lnTo>
                    <a:pt x="8935" y="140"/>
                  </a:lnTo>
                  <a:lnTo>
                    <a:pt x="0" y="140"/>
                  </a:lnTo>
                  <a:lnTo>
                    <a:pt x="0" y="21597"/>
                  </a:lnTo>
                  <a:lnTo>
                    <a:pt x="8935" y="21597"/>
                  </a:lnTo>
                  <a:lnTo>
                    <a:pt x="8935" y="10135"/>
                  </a:lnTo>
                  <a:cubicBezTo>
                    <a:pt x="8946" y="7005"/>
                    <a:pt x="11943" y="5404"/>
                    <a:pt x="16133" y="5409"/>
                  </a:cubicBezTo>
                  <a:cubicBezTo>
                    <a:pt x="17968" y="5411"/>
                    <a:pt x="20110" y="5670"/>
                    <a:pt x="21598" y="6087"/>
                  </a:cubicBezTo>
                  <a:lnTo>
                    <a:pt x="21600" y="6082"/>
                  </a:lnTo>
                  <a:cubicBezTo>
                    <a:pt x="21600" y="6082"/>
                    <a:pt x="21600" y="221"/>
                    <a:pt x="21600" y="221"/>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43" name="Google Shape;43;p3"/>
            <p:cNvSpPr/>
            <p:nvPr/>
          </p:nvSpPr>
          <p:spPr>
            <a:xfrm>
              <a:off x="4779283" y="7177472"/>
              <a:ext cx="382914" cy="376542"/>
            </a:xfrm>
            <a:custGeom>
              <a:rect b="b" l="l" r="r" t="t"/>
              <a:pathLst>
                <a:path extrusionOk="0" h="21600" w="21600">
                  <a:moveTo>
                    <a:pt x="10800" y="16447"/>
                  </a:moveTo>
                  <a:cubicBezTo>
                    <a:pt x="7681" y="16447"/>
                    <a:pt x="5153" y="13919"/>
                    <a:pt x="5153" y="10800"/>
                  </a:cubicBezTo>
                  <a:cubicBezTo>
                    <a:pt x="5153" y="7681"/>
                    <a:pt x="7681" y="5153"/>
                    <a:pt x="10800" y="5153"/>
                  </a:cubicBezTo>
                  <a:cubicBezTo>
                    <a:pt x="13919" y="5153"/>
                    <a:pt x="16447" y="7681"/>
                    <a:pt x="16447" y="10800"/>
                  </a:cubicBezTo>
                  <a:cubicBezTo>
                    <a:pt x="16447" y="13919"/>
                    <a:pt x="13919" y="16447"/>
                    <a:pt x="10800" y="16447"/>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44" name="Google Shape;44;p3"/>
            <p:cNvSpPr/>
            <p:nvPr/>
          </p:nvSpPr>
          <p:spPr>
            <a:xfrm>
              <a:off x="2412508" y="7002226"/>
              <a:ext cx="492696" cy="546210"/>
            </a:xfrm>
            <a:custGeom>
              <a:rect b="b" l="l" r="r" t="t"/>
              <a:pathLst>
                <a:path extrusionOk="0" h="21600" w="21600">
                  <a:moveTo>
                    <a:pt x="21514" y="17636"/>
                  </a:moveTo>
                  <a:lnTo>
                    <a:pt x="18351" y="15289"/>
                  </a:lnTo>
                  <a:cubicBezTo>
                    <a:pt x="16885" y="16872"/>
                    <a:pt x="14661" y="17885"/>
                    <a:pt x="12176" y="17885"/>
                  </a:cubicBezTo>
                  <a:cubicBezTo>
                    <a:pt x="7772" y="17885"/>
                    <a:pt x="4189" y="14707"/>
                    <a:pt x="4189" y="10800"/>
                  </a:cubicBezTo>
                  <a:cubicBezTo>
                    <a:pt x="4189" y="6893"/>
                    <a:pt x="7772" y="3715"/>
                    <a:pt x="12176" y="3715"/>
                  </a:cubicBezTo>
                  <a:cubicBezTo>
                    <a:pt x="14637" y="3715"/>
                    <a:pt x="16841" y="4708"/>
                    <a:pt x="18307" y="6265"/>
                  </a:cubicBezTo>
                  <a:lnTo>
                    <a:pt x="21514" y="3942"/>
                  </a:lnTo>
                  <a:lnTo>
                    <a:pt x="21582" y="3942"/>
                  </a:lnTo>
                  <a:cubicBezTo>
                    <a:pt x="19349" y="1535"/>
                    <a:pt x="15965" y="0"/>
                    <a:pt x="12176" y="0"/>
                  </a:cubicBezTo>
                  <a:cubicBezTo>
                    <a:pt x="5451" y="0"/>
                    <a:pt x="0" y="4835"/>
                    <a:pt x="0" y="10800"/>
                  </a:cubicBezTo>
                  <a:cubicBezTo>
                    <a:pt x="0" y="16765"/>
                    <a:pt x="5451" y="21600"/>
                    <a:pt x="12176" y="21600"/>
                  </a:cubicBezTo>
                  <a:cubicBezTo>
                    <a:pt x="15975" y="21600"/>
                    <a:pt x="19367" y="20056"/>
                    <a:pt x="21600" y="17638"/>
                  </a:cubicBezTo>
                  <a:cubicBezTo>
                    <a:pt x="21600" y="17638"/>
                    <a:pt x="21514" y="17636"/>
                    <a:pt x="21514" y="17636"/>
                  </a:cubicBezTo>
                  <a:close/>
                </a:path>
              </a:pathLst>
            </a:custGeom>
            <a:solidFill>
              <a:srgbClr val="12253A"/>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grpSp>
      <p:sp>
        <p:nvSpPr>
          <p:cNvPr id="45" name="Google Shape;45;p3"/>
          <p:cNvSpPr/>
          <p:nvPr/>
        </p:nvSpPr>
        <p:spPr>
          <a:xfrm>
            <a:off x="4550875" y="428050"/>
            <a:ext cx="3896962" cy="3894063"/>
          </a:xfrm>
          <a:custGeom>
            <a:rect b="b" l="l" r="r" t="t"/>
            <a:pathLst>
              <a:path extrusionOk="0" h="209499" w="209655">
                <a:moveTo>
                  <a:pt x="104775" y="12072"/>
                </a:moveTo>
                <a:lnTo>
                  <a:pt x="109367" y="12124"/>
                </a:lnTo>
                <a:lnTo>
                  <a:pt x="118446" y="13016"/>
                </a:lnTo>
                <a:lnTo>
                  <a:pt x="127367" y="14800"/>
                </a:lnTo>
                <a:lnTo>
                  <a:pt x="136026" y="17424"/>
                </a:lnTo>
                <a:lnTo>
                  <a:pt x="144371" y="20888"/>
                </a:lnTo>
                <a:lnTo>
                  <a:pt x="152400" y="25139"/>
                </a:lnTo>
                <a:lnTo>
                  <a:pt x="159957" y="30177"/>
                </a:lnTo>
                <a:lnTo>
                  <a:pt x="166989" y="35949"/>
                </a:lnTo>
                <a:lnTo>
                  <a:pt x="170348" y="39151"/>
                </a:lnTo>
                <a:lnTo>
                  <a:pt x="172710" y="41617"/>
                </a:lnTo>
                <a:lnTo>
                  <a:pt x="177170" y="46813"/>
                </a:lnTo>
                <a:lnTo>
                  <a:pt x="181211" y="52218"/>
                </a:lnTo>
                <a:lnTo>
                  <a:pt x="184780" y="57886"/>
                </a:lnTo>
                <a:lnTo>
                  <a:pt x="187981" y="63763"/>
                </a:lnTo>
                <a:lnTo>
                  <a:pt x="190657" y="69851"/>
                </a:lnTo>
                <a:lnTo>
                  <a:pt x="192967" y="76096"/>
                </a:lnTo>
                <a:lnTo>
                  <a:pt x="194751" y="82446"/>
                </a:lnTo>
                <a:lnTo>
                  <a:pt x="196115" y="88953"/>
                </a:lnTo>
                <a:lnTo>
                  <a:pt x="197007" y="95513"/>
                </a:lnTo>
                <a:lnTo>
                  <a:pt x="197427" y="102126"/>
                </a:lnTo>
                <a:lnTo>
                  <a:pt x="197375" y="108791"/>
                </a:lnTo>
                <a:lnTo>
                  <a:pt x="196850" y="115403"/>
                </a:lnTo>
                <a:lnTo>
                  <a:pt x="195853" y="122068"/>
                </a:lnTo>
                <a:lnTo>
                  <a:pt x="194331" y="128680"/>
                </a:lnTo>
                <a:lnTo>
                  <a:pt x="192337" y="135188"/>
                </a:lnTo>
                <a:lnTo>
                  <a:pt x="191130" y="138389"/>
                </a:lnTo>
                <a:lnTo>
                  <a:pt x="189818" y="141590"/>
                </a:lnTo>
                <a:lnTo>
                  <a:pt x="186879" y="147783"/>
                </a:lnTo>
                <a:lnTo>
                  <a:pt x="183520" y="153608"/>
                </a:lnTo>
                <a:lnTo>
                  <a:pt x="179742" y="159223"/>
                </a:lnTo>
                <a:lnTo>
                  <a:pt x="175648" y="164471"/>
                </a:lnTo>
                <a:lnTo>
                  <a:pt x="171188" y="169404"/>
                </a:lnTo>
                <a:lnTo>
                  <a:pt x="166360" y="173970"/>
                </a:lnTo>
                <a:lnTo>
                  <a:pt x="161269" y="178221"/>
                </a:lnTo>
                <a:lnTo>
                  <a:pt x="155916" y="182052"/>
                </a:lnTo>
                <a:lnTo>
                  <a:pt x="150248" y="185515"/>
                </a:lnTo>
                <a:lnTo>
                  <a:pt x="144371" y="188559"/>
                </a:lnTo>
                <a:lnTo>
                  <a:pt x="138231" y="191183"/>
                </a:lnTo>
                <a:lnTo>
                  <a:pt x="131933" y="193387"/>
                </a:lnTo>
                <a:lnTo>
                  <a:pt x="125426" y="195119"/>
                </a:lnTo>
                <a:lnTo>
                  <a:pt x="118813" y="196379"/>
                </a:lnTo>
                <a:lnTo>
                  <a:pt x="112043" y="197166"/>
                </a:lnTo>
                <a:lnTo>
                  <a:pt x="108580" y="197376"/>
                </a:lnTo>
                <a:lnTo>
                  <a:pt x="14904" y="197376"/>
                </a:lnTo>
                <a:lnTo>
                  <a:pt x="14327" y="197323"/>
                </a:lnTo>
                <a:lnTo>
                  <a:pt x="13382" y="196903"/>
                </a:lnTo>
                <a:lnTo>
                  <a:pt x="12595" y="196169"/>
                </a:lnTo>
                <a:lnTo>
                  <a:pt x="12228" y="195172"/>
                </a:lnTo>
                <a:lnTo>
                  <a:pt x="12175" y="194594"/>
                </a:lnTo>
                <a:lnTo>
                  <a:pt x="12175" y="109053"/>
                </a:lnTo>
                <a:lnTo>
                  <a:pt x="12228" y="103543"/>
                </a:lnTo>
                <a:lnTo>
                  <a:pt x="13015" y="93204"/>
                </a:lnTo>
                <a:lnTo>
                  <a:pt x="14589" y="83496"/>
                </a:lnTo>
                <a:lnTo>
                  <a:pt x="16374" y="76621"/>
                </a:lnTo>
                <a:lnTo>
                  <a:pt x="17790" y="72213"/>
                </a:lnTo>
                <a:lnTo>
                  <a:pt x="19470" y="67909"/>
                </a:lnTo>
                <a:lnTo>
                  <a:pt x="21359" y="63763"/>
                </a:lnTo>
                <a:lnTo>
                  <a:pt x="23458" y="59722"/>
                </a:lnTo>
                <a:lnTo>
                  <a:pt x="25767" y="55786"/>
                </a:lnTo>
                <a:lnTo>
                  <a:pt x="29703" y="50014"/>
                </a:lnTo>
                <a:lnTo>
                  <a:pt x="35791" y="42667"/>
                </a:lnTo>
                <a:lnTo>
                  <a:pt x="39255" y="39151"/>
                </a:lnTo>
                <a:lnTo>
                  <a:pt x="42561" y="35949"/>
                </a:lnTo>
                <a:lnTo>
                  <a:pt x="49593" y="30177"/>
                </a:lnTo>
                <a:lnTo>
                  <a:pt x="57150" y="25139"/>
                </a:lnTo>
                <a:lnTo>
                  <a:pt x="65179" y="20888"/>
                </a:lnTo>
                <a:lnTo>
                  <a:pt x="73524" y="17424"/>
                </a:lnTo>
                <a:lnTo>
                  <a:pt x="82183" y="14800"/>
                </a:lnTo>
                <a:lnTo>
                  <a:pt x="91104" y="13016"/>
                </a:lnTo>
                <a:lnTo>
                  <a:pt x="100183" y="12124"/>
                </a:lnTo>
                <a:lnTo>
                  <a:pt x="104775" y="12072"/>
                </a:lnTo>
                <a:close/>
                <a:moveTo>
                  <a:pt x="99711" y="1"/>
                </a:moveTo>
                <a:lnTo>
                  <a:pt x="89635" y="946"/>
                </a:lnTo>
                <a:lnTo>
                  <a:pt x="79716" y="2835"/>
                </a:lnTo>
                <a:lnTo>
                  <a:pt x="72421" y="4934"/>
                </a:lnTo>
                <a:lnTo>
                  <a:pt x="67646" y="6613"/>
                </a:lnTo>
                <a:lnTo>
                  <a:pt x="62870" y="8555"/>
                </a:lnTo>
                <a:lnTo>
                  <a:pt x="58252" y="10707"/>
                </a:lnTo>
                <a:lnTo>
                  <a:pt x="53686" y="13068"/>
                </a:lnTo>
                <a:lnTo>
                  <a:pt x="49226" y="15692"/>
                </a:lnTo>
                <a:lnTo>
                  <a:pt x="44870" y="18579"/>
                </a:lnTo>
                <a:lnTo>
                  <a:pt x="40619" y="21727"/>
                </a:lnTo>
                <a:lnTo>
                  <a:pt x="36526" y="25034"/>
                </a:lnTo>
                <a:lnTo>
                  <a:pt x="32537" y="28655"/>
                </a:lnTo>
                <a:lnTo>
                  <a:pt x="30595" y="30544"/>
                </a:lnTo>
                <a:lnTo>
                  <a:pt x="28654" y="32538"/>
                </a:lnTo>
                <a:lnTo>
                  <a:pt x="24980" y="36527"/>
                </a:lnTo>
                <a:lnTo>
                  <a:pt x="21569" y="40672"/>
                </a:lnTo>
                <a:lnTo>
                  <a:pt x="18420" y="44923"/>
                </a:lnTo>
                <a:lnTo>
                  <a:pt x="15534" y="49279"/>
                </a:lnTo>
                <a:lnTo>
                  <a:pt x="12857" y="53740"/>
                </a:lnTo>
                <a:lnTo>
                  <a:pt x="10496" y="58306"/>
                </a:lnTo>
                <a:lnTo>
                  <a:pt x="8344" y="63029"/>
                </a:lnTo>
                <a:lnTo>
                  <a:pt x="6455" y="67857"/>
                </a:lnTo>
                <a:lnTo>
                  <a:pt x="4828" y="72842"/>
                </a:lnTo>
                <a:lnTo>
                  <a:pt x="3411" y="77985"/>
                </a:lnTo>
                <a:lnTo>
                  <a:pt x="2257" y="83286"/>
                </a:lnTo>
                <a:lnTo>
                  <a:pt x="1364" y="88691"/>
                </a:lnTo>
                <a:lnTo>
                  <a:pt x="682" y="94306"/>
                </a:lnTo>
                <a:lnTo>
                  <a:pt x="52" y="103018"/>
                </a:lnTo>
                <a:lnTo>
                  <a:pt x="0" y="109053"/>
                </a:lnTo>
                <a:lnTo>
                  <a:pt x="0" y="194594"/>
                </a:lnTo>
                <a:lnTo>
                  <a:pt x="52" y="196116"/>
                </a:lnTo>
                <a:lnTo>
                  <a:pt x="630" y="199003"/>
                </a:lnTo>
                <a:lnTo>
                  <a:pt x="1784" y="201679"/>
                </a:lnTo>
                <a:lnTo>
                  <a:pt x="3411" y="204041"/>
                </a:lnTo>
                <a:lnTo>
                  <a:pt x="5405" y="206087"/>
                </a:lnTo>
                <a:lnTo>
                  <a:pt x="7767" y="207714"/>
                </a:lnTo>
                <a:lnTo>
                  <a:pt x="10443" y="208816"/>
                </a:lnTo>
                <a:lnTo>
                  <a:pt x="13382" y="209446"/>
                </a:lnTo>
                <a:lnTo>
                  <a:pt x="14904" y="209498"/>
                </a:lnTo>
                <a:lnTo>
                  <a:pt x="108790" y="209498"/>
                </a:lnTo>
                <a:lnTo>
                  <a:pt x="112726" y="209289"/>
                </a:lnTo>
                <a:lnTo>
                  <a:pt x="120388" y="208449"/>
                </a:lnTo>
                <a:lnTo>
                  <a:pt x="127945" y="207032"/>
                </a:lnTo>
                <a:lnTo>
                  <a:pt x="135292" y="205090"/>
                </a:lnTo>
                <a:lnTo>
                  <a:pt x="142429" y="202624"/>
                </a:lnTo>
                <a:lnTo>
                  <a:pt x="149356" y="199685"/>
                </a:lnTo>
                <a:lnTo>
                  <a:pt x="156074" y="196221"/>
                </a:lnTo>
                <a:lnTo>
                  <a:pt x="162476" y="192338"/>
                </a:lnTo>
                <a:lnTo>
                  <a:pt x="168564" y="187982"/>
                </a:lnTo>
                <a:lnTo>
                  <a:pt x="174336" y="183206"/>
                </a:lnTo>
                <a:lnTo>
                  <a:pt x="179794" y="178011"/>
                </a:lnTo>
                <a:lnTo>
                  <a:pt x="184885" y="172448"/>
                </a:lnTo>
                <a:lnTo>
                  <a:pt x="189555" y="166518"/>
                </a:lnTo>
                <a:lnTo>
                  <a:pt x="193806" y="160220"/>
                </a:lnTo>
                <a:lnTo>
                  <a:pt x="197637" y="153556"/>
                </a:lnTo>
                <a:lnTo>
                  <a:pt x="200943" y="146576"/>
                </a:lnTo>
                <a:lnTo>
                  <a:pt x="202413" y="142955"/>
                </a:lnTo>
                <a:lnTo>
                  <a:pt x="203777" y="139334"/>
                </a:lnTo>
                <a:lnTo>
                  <a:pt x="206086" y="131934"/>
                </a:lnTo>
                <a:lnTo>
                  <a:pt x="207818" y="124482"/>
                </a:lnTo>
                <a:lnTo>
                  <a:pt x="208973" y="116925"/>
                </a:lnTo>
                <a:lnTo>
                  <a:pt x="209550" y="109420"/>
                </a:lnTo>
                <a:lnTo>
                  <a:pt x="209655" y="101863"/>
                </a:lnTo>
                <a:lnTo>
                  <a:pt x="209130" y="94359"/>
                </a:lnTo>
                <a:lnTo>
                  <a:pt x="208133" y="86907"/>
                </a:lnTo>
                <a:lnTo>
                  <a:pt x="206611" y="79612"/>
                </a:lnTo>
                <a:lnTo>
                  <a:pt x="204564" y="72370"/>
                </a:lnTo>
                <a:lnTo>
                  <a:pt x="201993" y="65285"/>
                </a:lnTo>
                <a:lnTo>
                  <a:pt x="198897" y="58410"/>
                </a:lnTo>
                <a:lnTo>
                  <a:pt x="195328" y="51746"/>
                </a:lnTo>
                <a:lnTo>
                  <a:pt x="191235" y="45343"/>
                </a:lnTo>
                <a:lnTo>
                  <a:pt x="186669" y="39203"/>
                </a:lnTo>
                <a:lnTo>
                  <a:pt x="181631" y="33325"/>
                </a:lnTo>
                <a:lnTo>
                  <a:pt x="178902" y="30544"/>
                </a:lnTo>
                <a:lnTo>
                  <a:pt x="176960" y="28655"/>
                </a:lnTo>
                <a:lnTo>
                  <a:pt x="172972" y="25034"/>
                </a:lnTo>
                <a:lnTo>
                  <a:pt x="168879" y="21727"/>
                </a:lnTo>
                <a:lnTo>
                  <a:pt x="164628" y="18579"/>
                </a:lnTo>
                <a:lnTo>
                  <a:pt x="160272" y="15745"/>
                </a:lnTo>
                <a:lnTo>
                  <a:pt x="155811" y="13068"/>
                </a:lnTo>
                <a:lnTo>
                  <a:pt x="151245" y="10707"/>
                </a:lnTo>
                <a:lnTo>
                  <a:pt x="146575" y="8555"/>
                </a:lnTo>
                <a:lnTo>
                  <a:pt x="141852" y="6613"/>
                </a:lnTo>
                <a:lnTo>
                  <a:pt x="137024" y="4934"/>
                </a:lnTo>
                <a:lnTo>
                  <a:pt x="129729" y="2835"/>
                </a:lnTo>
                <a:lnTo>
                  <a:pt x="119810" y="946"/>
                </a:lnTo>
                <a:lnTo>
                  <a:pt x="109734" y="1"/>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 name="Google Shape;46;p3"/>
          <p:cNvCxnSpPr/>
          <p:nvPr/>
        </p:nvCxnSpPr>
        <p:spPr>
          <a:xfrm>
            <a:off x="739600" y="2821341"/>
            <a:ext cx="3137700" cy="0"/>
          </a:xfrm>
          <a:prstGeom prst="straightConnector1">
            <a:avLst/>
          </a:prstGeom>
          <a:noFill/>
          <a:ln cap="flat" cmpd="sng" w="9525">
            <a:solidFill>
              <a:srgbClr val="13202F"/>
            </a:solidFill>
            <a:prstDash val="solid"/>
            <a:round/>
            <a:headEnd len="med" w="med" type="none"/>
            <a:tailEnd len="med" w="med" type="none"/>
          </a:ln>
        </p:spPr>
      </p:cxnSp>
      <p:cxnSp>
        <p:nvCxnSpPr>
          <p:cNvPr id="47" name="Google Shape;47;p3"/>
          <p:cNvCxnSpPr/>
          <p:nvPr/>
        </p:nvCxnSpPr>
        <p:spPr>
          <a:xfrm>
            <a:off x="739600" y="3197752"/>
            <a:ext cx="3137700" cy="0"/>
          </a:xfrm>
          <a:prstGeom prst="straightConnector1">
            <a:avLst/>
          </a:prstGeom>
          <a:noFill/>
          <a:ln cap="flat" cmpd="sng" w="9525">
            <a:solidFill>
              <a:srgbClr val="13202F"/>
            </a:solidFill>
            <a:prstDash val="solid"/>
            <a:round/>
            <a:headEnd len="med" w="med" type="none"/>
            <a:tailEnd len="med" w="med" type="none"/>
          </a:ln>
        </p:spPr>
      </p:cxnSp>
      <p:sp>
        <p:nvSpPr>
          <p:cNvPr id="48" name="Google Shape;48;p3"/>
          <p:cNvSpPr txBox="1"/>
          <p:nvPr>
            <p:ph type="title"/>
          </p:nvPr>
        </p:nvSpPr>
        <p:spPr>
          <a:xfrm>
            <a:off x="5056500" y="1714200"/>
            <a:ext cx="2885700" cy="1715100"/>
          </a:xfrm>
          <a:prstGeom prst="rect">
            <a:avLst/>
          </a:prstGeom>
        </p:spPr>
        <p:txBody>
          <a:bodyPr anchorCtr="0" anchor="ctr" bIns="0" lIns="0" spcFirstLastPara="1" rIns="0" wrap="square" tIns="0">
            <a:noAutofit/>
          </a:bodyPr>
          <a:lstStyle>
            <a:lvl1pPr lvl="0" rtl="0">
              <a:spcBef>
                <a:spcPts val="0"/>
              </a:spcBef>
              <a:spcAft>
                <a:spcPts val="0"/>
              </a:spcAft>
              <a:buClr>
                <a:srgbClr val="F03748"/>
              </a:buClr>
              <a:buSzPts val="2000"/>
              <a:buFont typeface="M PLUS 1p"/>
              <a:buNone/>
              <a:defRPr b="1">
                <a:solidFill>
                  <a:srgbClr val="F03748"/>
                </a:solidFill>
                <a:latin typeface="M PLUS 1p"/>
                <a:ea typeface="M PLUS 1p"/>
                <a:cs typeface="M PLUS 1p"/>
                <a:sym typeface="M PLUS 1p"/>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9" name="Google Shape;49;p3"/>
          <p:cNvSpPr/>
          <p:nvPr/>
        </p:nvSpPr>
        <p:spPr>
          <a:xfrm>
            <a:off x="739600" y="428050"/>
            <a:ext cx="1656300" cy="277200"/>
          </a:xfrm>
          <a:prstGeom prst="roundRect">
            <a:avLst>
              <a:gd fmla="val 16667" name="adj"/>
            </a:avLst>
          </a:prstGeom>
          <a:solidFill>
            <a:schemeClr val="lt1"/>
          </a:solidFill>
          <a:ln cap="flat" cmpd="sng" w="9525">
            <a:solidFill>
              <a:srgbClr val="F0374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F03748"/>
                </a:solidFill>
                <a:latin typeface="Helvetica Neue"/>
                <a:ea typeface="Helvetica Neue"/>
                <a:cs typeface="Helvetica Neue"/>
                <a:sym typeface="Helvetica Neue"/>
              </a:rPr>
              <a:t>CONFIDENTIAL</a:t>
            </a:r>
            <a:endParaRPr b="1" sz="1200">
              <a:solidFill>
                <a:srgbClr val="F03748"/>
              </a:solidFill>
              <a:latin typeface="Helvetica Neue"/>
              <a:ea typeface="Helvetica Neue"/>
              <a:cs typeface="Helvetica Neue"/>
              <a:sym typeface="Helvetica Neue"/>
            </a:endParaRPr>
          </a:p>
        </p:txBody>
      </p:sp>
    </p:spTree>
  </p:cSld>
  <p:clrMapOvr>
    <a:masterClrMapping/>
  </p:clrMapOvr>
  <p:extLst>
    <p:ext uri="{DCECCB84-F9BA-43D5-87BE-67443E8EF086}">
      <p15:sldGuideLst>
        <p15:guide id="1" pos="466">
          <p15:clr>
            <a:srgbClr val="FA7B17"/>
          </p15:clr>
        </p15:guide>
        <p15:guide id="2" pos="5321">
          <p15:clr>
            <a:srgbClr val="FA7B17"/>
          </p15:clr>
        </p15:guide>
        <p15:guide id="3" orient="horz" pos="270">
          <p15:clr>
            <a:srgbClr val="FA7B17"/>
          </p15:clr>
        </p15:guide>
        <p15:guide id="4" orient="horz" pos="2723">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3">
  <p:cSld name="TITLE_27">
    <p:spTree>
      <p:nvGrpSpPr>
        <p:cNvPr id="156" name="Shape 156"/>
        <p:cNvGrpSpPr/>
        <p:nvPr/>
      </p:nvGrpSpPr>
      <p:grpSpPr>
        <a:xfrm>
          <a:off x="0" y="0"/>
          <a:ext cx="0" cy="0"/>
          <a:chOff x="0" y="0"/>
          <a:chExt cx="0" cy="0"/>
        </a:xfrm>
      </p:grpSpPr>
      <p:cxnSp>
        <p:nvCxnSpPr>
          <p:cNvPr id="157" name="Google Shape;157;p21"/>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58" name="Google Shape;158;p21"/>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59" name="Google Shape;159;p21"/>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60" name="Google Shape;160;p21"/>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61" name="Google Shape;161;p21"/>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4">
  <p:cSld name="TITLE_28">
    <p:spTree>
      <p:nvGrpSpPr>
        <p:cNvPr id="162" name="Shape 162"/>
        <p:cNvGrpSpPr/>
        <p:nvPr/>
      </p:nvGrpSpPr>
      <p:grpSpPr>
        <a:xfrm>
          <a:off x="0" y="0"/>
          <a:ext cx="0" cy="0"/>
          <a:chOff x="0" y="0"/>
          <a:chExt cx="0" cy="0"/>
        </a:xfrm>
      </p:grpSpPr>
      <p:cxnSp>
        <p:nvCxnSpPr>
          <p:cNvPr id="163" name="Google Shape;163;p22"/>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64" name="Google Shape;164;p22"/>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65" name="Google Shape;165;p22"/>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66" name="Google Shape;166;p22"/>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
        <p:nvSpPr>
          <p:cNvPr id="167" name="Google Shape;167;p22"/>
          <p:cNvSpPr txBox="1"/>
          <p:nvPr>
            <p:ph idx="12" type="sldNum"/>
          </p:nvPr>
        </p:nvSpPr>
        <p:spPr>
          <a:xfrm>
            <a:off x="8622600" y="4948500"/>
            <a:ext cx="521400" cy="195000"/>
          </a:xfrm>
          <a:prstGeom prst="rect">
            <a:avLst/>
          </a:prstGeom>
        </p:spPr>
        <p:txBody>
          <a:bodyPr anchorCtr="0" anchor="ctr" bIns="0" lIns="0" spcFirstLastPara="1" rIns="0" wrap="square" tIns="0">
            <a:normAutofit/>
          </a:bodyPr>
          <a:lstStyle>
            <a:lvl1pPr lvl="0" rtl="0" algn="r">
              <a:lnSpc>
                <a:spcPct val="100000"/>
              </a:lnSpc>
              <a:buNone/>
              <a:defRPr sz="1000">
                <a:solidFill>
                  <a:srgbClr val="13202F"/>
                </a:solidFill>
                <a:latin typeface="M PLUS 1p"/>
                <a:ea typeface="M PLUS 1p"/>
                <a:cs typeface="M PLUS 1p"/>
                <a:sym typeface="M PLUS 1p"/>
              </a:defRPr>
            </a:lvl1pPr>
            <a:lvl2pPr lvl="1" rtl="0" algn="r">
              <a:lnSpc>
                <a:spcPct val="100000"/>
              </a:lnSpc>
              <a:buNone/>
              <a:defRPr sz="1000">
                <a:solidFill>
                  <a:srgbClr val="13202F"/>
                </a:solidFill>
                <a:latin typeface="M PLUS 1p"/>
                <a:ea typeface="M PLUS 1p"/>
                <a:cs typeface="M PLUS 1p"/>
                <a:sym typeface="M PLUS 1p"/>
              </a:defRPr>
            </a:lvl2pPr>
            <a:lvl3pPr lvl="2" rtl="0" algn="r">
              <a:lnSpc>
                <a:spcPct val="100000"/>
              </a:lnSpc>
              <a:buNone/>
              <a:defRPr sz="1000">
                <a:solidFill>
                  <a:srgbClr val="13202F"/>
                </a:solidFill>
                <a:latin typeface="M PLUS 1p"/>
                <a:ea typeface="M PLUS 1p"/>
                <a:cs typeface="M PLUS 1p"/>
                <a:sym typeface="M PLUS 1p"/>
              </a:defRPr>
            </a:lvl3pPr>
            <a:lvl4pPr lvl="3" rtl="0" algn="r">
              <a:lnSpc>
                <a:spcPct val="100000"/>
              </a:lnSpc>
              <a:buNone/>
              <a:defRPr sz="1000">
                <a:solidFill>
                  <a:srgbClr val="13202F"/>
                </a:solidFill>
                <a:latin typeface="M PLUS 1p"/>
                <a:ea typeface="M PLUS 1p"/>
                <a:cs typeface="M PLUS 1p"/>
                <a:sym typeface="M PLUS 1p"/>
              </a:defRPr>
            </a:lvl4pPr>
            <a:lvl5pPr lvl="4" rtl="0" algn="r">
              <a:lnSpc>
                <a:spcPct val="100000"/>
              </a:lnSpc>
              <a:buNone/>
              <a:defRPr sz="1000">
                <a:solidFill>
                  <a:srgbClr val="13202F"/>
                </a:solidFill>
                <a:latin typeface="M PLUS 1p"/>
                <a:ea typeface="M PLUS 1p"/>
                <a:cs typeface="M PLUS 1p"/>
                <a:sym typeface="M PLUS 1p"/>
              </a:defRPr>
            </a:lvl5pPr>
            <a:lvl6pPr lvl="5" rtl="0" algn="r">
              <a:lnSpc>
                <a:spcPct val="100000"/>
              </a:lnSpc>
              <a:buNone/>
              <a:defRPr sz="1000">
                <a:solidFill>
                  <a:srgbClr val="13202F"/>
                </a:solidFill>
                <a:latin typeface="M PLUS 1p"/>
                <a:ea typeface="M PLUS 1p"/>
                <a:cs typeface="M PLUS 1p"/>
                <a:sym typeface="M PLUS 1p"/>
              </a:defRPr>
            </a:lvl6pPr>
            <a:lvl7pPr lvl="6" rtl="0" algn="r">
              <a:lnSpc>
                <a:spcPct val="100000"/>
              </a:lnSpc>
              <a:buNone/>
              <a:defRPr sz="1000">
                <a:solidFill>
                  <a:srgbClr val="13202F"/>
                </a:solidFill>
                <a:latin typeface="M PLUS 1p"/>
                <a:ea typeface="M PLUS 1p"/>
                <a:cs typeface="M PLUS 1p"/>
                <a:sym typeface="M PLUS 1p"/>
              </a:defRPr>
            </a:lvl7pPr>
            <a:lvl8pPr lvl="7" rtl="0" algn="r">
              <a:lnSpc>
                <a:spcPct val="100000"/>
              </a:lnSpc>
              <a:buNone/>
              <a:defRPr sz="1000">
                <a:solidFill>
                  <a:srgbClr val="13202F"/>
                </a:solidFill>
                <a:latin typeface="M PLUS 1p"/>
                <a:ea typeface="M PLUS 1p"/>
                <a:cs typeface="M PLUS 1p"/>
                <a:sym typeface="M PLUS 1p"/>
              </a:defRPr>
            </a:lvl8pPr>
            <a:lvl9pPr lvl="8" rtl="0" algn="r">
              <a:lnSpc>
                <a:spcPct val="100000"/>
              </a:lnSpc>
              <a:buNone/>
              <a:defRPr sz="1000">
                <a:solidFill>
                  <a:srgbClr val="13202F"/>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ページ 3 1">
  <p:cSld name="TITLE_4">
    <p:spTree>
      <p:nvGrpSpPr>
        <p:cNvPr id="168" name="Shape 168"/>
        <p:cNvGrpSpPr/>
        <p:nvPr/>
      </p:nvGrpSpPr>
      <p:grpSpPr>
        <a:xfrm>
          <a:off x="0" y="0"/>
          <a:ext cx="0" cy="0"/>
          <a:chOff x="0" y="0"/>
          <a:chExt cx="0" cy="0"/>
        </a:xfrm>
      </p:grpSpPr>
      <p:cxnSp>
        <p:nvCxnSpPr>
          <p:cNvPr id="169" name="Google Shape;169;p23"/>
          <p:cNvCxnSpPr/>
          <p:nvPr/>
        </p:nvCxnSpPr>
        <p:spPr>
          <a:xfrm>
            <a:off x="540000" y="468000"/>
            <a:ext cx="8082600" cy="0"/>
          </a:xfrm>
          <a:prstGeom prst="straightConnector1">
            <a:avLst/>
          </a:prstGeom>
          <a:noFill/>
          <a:ln cap="flat" cmpd="sng" w="9525">
            <a:solidFill>
              <a:srgbClr val="13202F"/>
            </a:solidFill>
            <a:prstDash val="solid"/>
            <a:round/>
            <a:headEnd len="med" w="med" type="none"/>
            <a:tailEnd len="med" w="med" type="none"/>
          </a:ln>
        </p:spPr>
      </p:cxnSp>
      <p:sp>
        <p:nvSpPr>
          <p:cNvPr id="170" name="Google Shape;170;p23"/>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171" name="Google Shape;171;p23"/>
          <p:cNvSpPr txBox="1"/>
          <p:nvPr>
            <p:ph type="title"/>
          </p:nvPr>
        </p:nvSpPr>
        <p:spPr>
          <a:xfrm>
            <a:off x="709625" y="88631"/>
            <a:ext cx="7894500" cy="354600"/>
          </a:xfrm>
          <a:prstGeom prst="rect">
            <a:avLst/>
          </a:prstGeom>
        </p:spPr>
        <p:txBody>
          <a:bodyPr anchorCtr="0" anchor="ctr" bIns="0" lIns="0" spcFirstLastPara="1" rIns="0" wrap="square" tIns="0">
            <a:noAutofit/>
          </a:bodyPr>
          <a:lstStyle>
            <a:lvl1pPr lvl="0" rtl="0">
              <a:spcBef>
                <a:spcPts val="0"/>
              </a:spcBef>
              <a:spcAft>
                <a:spcPts val="0"/>
              </a:spcAft>
              <a:buNone/>
              <a:defRPr sz="2000">
                <a:solidFill>
                  <a:srgbClr val="13202F"/>
                </a:solidFill>
                <a:latin typeface="M PLUS 1p"/>
                <a:ea typeface="M PLUS 1p"/>
                <a:cs typeface="M PLUS 1p"/>
                <a:sym typeface="M PLUS 1p"/>
              </a:defRPr>
            </a:lvl1pPr>
            <a:lvl2pPr lvl="1" rtl="0">
              <a:spcBef>
                <a:spcPts val="0"/>
              </a:spcBef>
              <a:spcAft>
                <a:spcPts val="0"/>
              </a:spcAft>
              <a:buNone/>
              <a:defRPr sz="2000">
                <a:solidFill>
                  <a:srgbClr val="13202F"/>
                </a:solidFill>
                <a:latin typeface="M PLUS 1p"/>
                <a:ea typeface="M PLUS 1p"/>
                <a:cs typeface="M PLUS 1p"/>
                <a:sym typeface="M PLUS 1p"/>
              </a:defRPr>
            </a:lvl2pPr>
            <a:lvl3pPr lvl="2" rtl="0">
              <a:spcBef>
                <a:spcPts val="0"/>
              </a:spcBef>
              <a:spcAft>
                <a:spcPts val="0"/>
              </a:spcAft>
              <a:buNone/>
              <a:defRPr sz="2000">
                <a:solidFill>
                  <a:srgbClr val="13202F"/>
                </a:solidFill>
                <a:latin typeface="M PLUS 1p"/>
                <a:ea typeface="M PLUS 1p"/>
                <a:cs typeface="M PLUS 1p"/>
                <a:sym typeface="M PLUS 1p"/>
              </a:defRPr>
            </a:lvl3pPr>
            <a:lvl4pPr lvl="3" rtl="0">
              <a:spcBef>
                <a:spcPts val="0"/>
              </a:spcBef>
              <a:spcAft>
                <a:spcPts val="0"/>
              </a:spcAft>
              <a:buNone/>
              <a:defRPr sz="2000">
                <a:solidFill>
                  <a:srgbClr val="13202F"/>
                </a:solidFill>
                <a:latin typeface="M PLUS 1p"/>
                <a:ea typeface="M PLUS 1p"/>
                <a:cs typeface="M PLUS 1p"/>
                <a:sym typeface="M PLUS 1p"/>
              </a:defRPr>
            </a:lvl4pPr>
            <a:lvl5pPr lvl="4" rtl="0">
              <a:spcBef>
                <a:spcPts val="0"/>
              </a:spcBef>
              <a:spcAft>
                <a:spcPts val="0"/>
              </a:spcAft>
              <a:buNone/>
              <a:defRPr sz="2000">
                <a:solidFill>
                  <a:srgbClr val="13202F"/>
                </a:solidFill>
                <a:latin typeface="M PLUS 1p"/>
                <a:ea typeface="M PLUS 1p"/>
                <a:cs typeface="M PLUS 1p"/>
                <a:sym typeface="M PLUS 1p"/>
              </a:defRPr>
            </a:lvl5pPr>
            <a:lvl6pPr lvl="5" rtl="0">
              <a:spcBef>
                <a:spcPts val="0"/>
              </a:spcBef>
              <a:spcAft>
                <a:spcPts val="0"/>
              </a:spcAft>
              <a:buNone/>
              <a:defRPr sz="2000">
                <a:solidFill>
                  <a:srgbClr val="13202F"/>
                </a:solidFill>
                <a:latin typeface="M PLUS 1p"/>
                <a:ea typeface="M PLUS 1p"/>
                <a:cs typeface="M PLUS 1p"/>
                <a:sym typeface="M PLUS 1p"/>
              </a:defRPr>
            </a:lvl6pPr>
            <a:lvl7pPr lvl="6" rtl="0">
              <a:spcBef>
                <a:spcPts val="0"/>
              </a:spcBef>
              <a:spcAft>
                <a:spcPts val="0"/>
              </a:spcAft>
              <a:buNone/>
              <a:defRPr sz="2000">
                <a:solidFill>
                  <a:srgbClr val="13202F"/>
                </a:solidFill>
                <a:latin typeface="M PLUS 1p"/>
                <a:ea typeface="M PLUS 1p"/>
                <a:cs typeface="M PLUS 1p"/>
                <a:sym typeface="M PLUS 1p"/>
              </a:defRPr>
            </a:lvl7pPr>
            <a:lvl8pPr lvl="7" rtl="0">
              <a:spcBef>
                <a:spcPts val="0"/>
              </a:spcBef>
              <a:spcAft>
                <a:spcPts val="0"/>
              </a:spcAft>
              <a:buNone/>
              <a:defRPr sz="2000">
                <a:solidFill>
                  <a:srgbClr val="13202F"/>
                </a:solidFill>
                <a:latin typeface="M PLUS 1p"/>
                <a:ea typeface="M PLUS 1p"/>
                <a:cs typeface="M PLUS 1p"/>
                <a:sym typeface="M PLUS 1p"/>
              </a:defRPr>
            </a:lvl8pPr>
            <a:lvl9pPr lvl="8" rtl="0">
              <a:spcBef>
                <a:spcPts val="0"/>
              </a:spcBef>
              <a:spcAft>
                <a:spcPts val="0"/>
              </a:spcAft>
              <a:buNone/>
              <a:defRPr sz="2000">
                <a:solidFill>
                  <a:srgbClr val="13202F"/>
                </a:solidFill>
                <a:latin typeface="M PLUS 1p"/>
                <a:ea typeface="M PLUS 1p"/>
                <a:cs typeface="M PLUS 1p"/>
                <a:sym typeface="M PLUS 1p"/>
              </a:defRPr>
            </a:lvl9pPr>
          </a:lstStyle>
          <a:p/>
        </p:txBody>
      </p:sp>
      <p:sp>
        <p:nvSpPr>
          <p:cNvPr id="172" name="Google Shape;172;p23"/>
          <p:cNvSpPr txBox="1"/>
          <p:nvPr>
            <p:ph idx="1" type="body"/>
          </p:nvPr>
        </p:nvSpPr>
        <p:spPr>
          <a:xfrm>
            <a:off x="540000" y="648000"/>
            <a:ext cx="8082600" cy="4080900"/>
          </a:xfrm>
          <a:prstGeom prst="rect">
            <a:avLst/>
          </a:prstGeom>
        </p:spPr>
        <p:txBody>
          <a:bodyPr anchorCtr="0" anchor="t" bIns="0" lIns="0" spcFirstLastPara="1" rIns="0" wrap="square" tIns="0">
            <a:normAutofit/>
          </a:bodyPr>
          <a:lstStyle>
            <a:lvl1pPr indent="-330200" lvl="0" marL="457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1pPr>
            <a:lvl2pPr indent="-330200" lvl="1" marL="914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2pPr>
            <a:lvl3pPr indent="-330200" lvl="2" marL="1371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3pPr>
            <a:lvl4pPr indent="-330200" lvl="3" marL="1828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4pPr>
            <a:lvl5pPr indent="-330200" lvl="4" marL="22860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5pPr>
            <a:lvl6pPr indent="-330200" lvl="5" marL="27432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6pPr>
            <a:lvl7pPr indent="-330200" lvl="6" marL="32004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7pPr>
            <a:lvl8pPr indent="-330200" lvl="7" marL="36576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8pPr>
            <a:lvl9pPr indent="-330200" lvl="8" marL="4114800" rtl="0">
              <a:lnSpc>
                <a:spcPct val="150000"/>
              </a:lnSpc>
              <a:spcBef>
                <a:spcPts val="0"/>
              </a:spcBef>
              <a:spcAft>
                <a:spcPts val="0"/>
              </a:spcAft>
              <a:buClr>
                <a:srgbClr val="13202F"/>
              </a:buClr>
              <a:buSzPts val="1600"/>
              <a:buFont typeface="M PLUS 1p"/>
              <a:buChar char="■"/>
              <a:defRPr sz="1600">
                <a:solidFill>
                  <a:srgbClr val="13202F"/>
                </a:solidFill>
                <a:latin typeface="M PLUS 1p"/>
                <a:ea typeface="M PLUS 1p"/>
                <a:cs typeface="M PLUS 1p"/>
                <a:sym typeface="M PLUS 1p"/>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40">
          <p15:clr>
            <a:srgbClr val="FA7B17"/>
          </p15:clr>
        </p15:guide>
        <p15:guide id="4" pos="5432">
          <p15:clr>
            <a:srgbClr val="FA7B17"/>
          </p15:clr>
        </p15:guide>
        <p15:guide id="5" orient="horz" pos="295">
          <p15:clr>
            <a:srgbClr val="FA7B17"/>
          </p15:clr>
        </p15:guide>
        <p15:guide id="6" orient="horz" pos="408">
          <p15:clr>
            <a:srgbClr val="FA7B17"/>
          </p15:clr>
        </p15:guide>
        <p15:guide id="7" orient="horz" pos="3117">
          <p15:clr>
            <a:srgbClr val="FA7B17"/>
          </p15:clr>
        </p15:guide>
        <p15:guide id="8" orient="horz" pos="2979">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grpSp>
        <p:nvGrpSpPr>
          <p:cNvPr id="51" name="Google Shape;51;p4"/>
          <p:cNvGrpSpPr/>
          <p:nvPr/>
        </p:nvGrpSpPr>
        <p:grpSpPr>
          <a:xfrm>
            <a:off x="5" y="19"/>
            <a:ext cx="9141452" cy="5143590"/>
            <a:chOff x="238125" y="847900"/>
            <a:chExt cx="7144550" cy="4020000"/>
          </a:xfrm>
        </p:grpSpPr>
        <p:sp>
          <p:nvSpPr>
            <p:cNvPr id="52" name="Google Shape;52;p4"/>
            <p:cNvSpPr/>
            <p:nvPr/>
          </p:nvSpPr>
          <p:spPr>
            <a:xfrm>
              <a:off x="238125" y="847900"/>
              <a:ext cx="7144550" cy="4020000"/>
            </a:xfrm>
            <a:custGeom>
              <a:rect b="b" l="l" r="r" t="t"/>
              <a:pathLst>
                <a:path extrusionOk="0" h="160800" w="285782">
                  <a:moveTo>
                    <a:pt x="0" y="0"/>
                  </a:moveTo>
                  <a:lnTo>
                    <a:pt x="0" y="160800"/>
                  </a:lnTo>
                  <a:lnTo>
                    <a:pt x="285782" y="160800"/>
                  </a:lnTo>
                  <a:lnTo>
                    <a:pt x="285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238125" y="847900"/>
              <a:ext cx="2419625" cy="4020000"/>
            </a:xfrm>
            <a:custGeom>
              <a:rect b="b" l="l" r="r" t="t"/>
              <a:pathLst>
                <a:path extrusionOk="0" h="160800" w="96785">
                  <a:moveTo>
                    <a:pt x="0" y="0"/>
                  </a:moveTo>
                  <a:lnTo>
                    <a:pt x="0" y="160800"/>
                  </a:lnTo>
                  <a:lnTo>
                    <a:pt x="96785" y="160800"/>
                  </a:lnTo>
                  <a:lnTo>
                    <a:pt x="96785" y="0"/>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238125" y="847900"/>
              <a:ext cx="2235450" cy="3781050"/>
            </a:xfrm>
            <a:custGeom>
              <a:rect b="b" l="l" r="r" t="t"/>
              <a:pathLst>
                <a:path extrusionOk="0" h="151242" w="89418">
                  <a:moveTo>
                    <a:pt x="45884" y="0"/>
                  </a:moveTo>
                  <a:lnTo>
                    <a:pt x="48678" y="2000"/>
                  </a:lnTo>
                  <a:lnTo>
                    <a:pt x="52711" y="5303"/>
                  </a:lnTo>
                  <a:lnTo>
                    <a:pt x="55315" y="7653"/>
                  </a:lnTo>
                  <a:lnTo>
                    <a:pt x="56553" y="8891"/>
                  </a:lnTo>
                  <a:lnTo>
                    <a:pt x="57918" y="10256"/>
                  </a:lnTo>
                  <a:lnTo>
                    <a:pt x="60490" y="13114"/>
                  </a:lnTo>
                  <a:lnTo>
                    <a:pt x="62935" y="16067"/>
                  </a:lnTo>
                  <a:lnTo>
                    <a:pt x="65190" y="19116"/>
                  </a:lnTo>
                  <a:lnTo>
                    <a:pt x="67317" y="22291"/>
                  </a:lnTo>
                  <a:lnTo>
                    <a:pt x="69254" y="25530"/>
                  </a:lnTo>
                  <a:lnTo>
                    <a:pt x="71033" y="28832"/>
                  </a:lnTo>
                  <a:lnTo>
                    <a:pt x="72652" y="32262"/>
                  </a:lnTo>
                  <a:lnTo>
                    <a:pt x="74081" y="35723"/>
                  </a:lnTo>
                  <a:lnTo>
                    <a:pt x="75351" y="39279"/>
                  </a:lnTo>
                  <a:lnTo>
                    <a:pt x="76431" y="42899"/>
                  </a:lnTo>
                  <a:lnTo>
                    <a:pt x="77352" y="46551"/>
                  </a:lnTo>
                  <a:lnTo>
                    <a:pt x="78082" y="50298"/>
                  </a:lnTo>
                  <a:lnTo>
                    <a:pt x="78653" y="54044"/>
                  </a:lnTo>
                  <a:lnTo>
                    <a:pt x="79035" y="57887"/>
                  </a:lnTo>
                  <a:lnTo>
                    <a:pt x="79225" y="61729"/>
                  </a:lnTo>
                  <a:lnTo>
                    <a:pt x="79225" y="63666"/>
                  </a:lnTo>
                  <a:lnTo>
                    <a:pt x="79225" y="65603"/>
                  </a:lnTo>
                  <a:lnTo>
                    <a:pt x="79035" y="69445"/>
                  </a:lnTo>
                  <a:lnTo>
                    <a:pt x="78653" y="73287"/>
                  </a:lnTo>
                  <a:lnTo>
                    <a:pt x="78082" y="77034"/>
                  </a:lnTo>
                  <a:lnTo>
                    <a:pt x="77352" y="80781"/>
                  </a:lnTo>
                  <a:lnTo>
                    <a:pt x="76431" y="84433"/>
                  </a:lnTo>
                  <a:lnTo>
                    <a:pt x="75351" y="88052"/>
                  </a:lnTo>
                  <a:lnTo>
                    <a:pt x="74081" y="91609"/>
                  </a:lnTo>
                  <a:lnTo>
                    <a:pt x="72620" y="95070"/>
                  </a:lnTo>
                  <a:lnTo>
                    <a:pt x="71033" y="98499"/>
                  </a:lnTo>
                  <a:lnTo>
                    <a:pt x="69254" y="101834"/>
                  </a:lnTo>
                  <a:lnTo>
                    <a:pt x="67317" y="105072"/>
                  </a:lnTo>
                  <a:lnTo>
                    <a:pt x="65190" y="108216"/>
                  </a:lnTo>
                  <a:lnTo>
                    <a:pt x="62935" y="111296"/>
                  </a:lnTo>
                  <a:lnTo>
                    <a:pt x="60490" y="114249"/>
                  </a:lnTo>
                  <a:lnTo>
                    <a:pt x="57918" y="117107"/>
                  </a:lnTo>
                  <a:lnTo>
                    <a:pt x="56553" y="118472"/>
                  </a:lnTo>
                  <a:lnTo>
                    <a:pt x="55251" y="119774"/>
                  </a:lnTo>
                  <a:lnTo>
                    <a:pt x="52552" y="122219"/>
                  </a:lnTo>
                  <a:lnTo>
                    <a:pt x="49758" y="124537"/>
                  </a:lnTo>
                  <a:lnTo>
                    <a:pt x="46868" y="126728"/>
                  </a:lnTo>
                  <a:lnTo>
                    <a:pt x="43883" y="128760"/>
                  </a:lnTo>
                  <a:lnTo>
                    <a:pt x="40803" y="130634"/>
                  </a:lnTo>
                  <a:lnTo>
                    <a:pt x="37691" y="132380"/>
                  </a:lnTo>
                  <a:lnTo>
                    <a:pt x="34453" y="133968"/>
                  </a:lnTo>
                  <a:lnTo>
                    <a:pt x="31182" y="135397"/>
                  </a:lnTo>
                  <a:lnTo>
                    <a:pt x="27848" y="136699"/>
                  </a:lnTo>
                  <a:lnTo>
                    <a:pt x="24450" y="137810"/>
                  </a:lnTo>
                  <a:lnTo>
                    <a:pt x="20989" y="138763"/>
                  </a:lnTo>
                  <a:lnTo>
                    <a:pt x="17496" y="139557"/>
                  </a:lnTo>
                  <a:lnTo>
                    <a:pt x="13972" y="140223"/>
                  </a:lnTo>
                  <a:lnTo>
                    <a:pt x="10383" y="140668"/>
                  </a:lnTo>
                  <a:lnTo>
                    <a:pt x="6764" y="140986"/>
                  </a:lnTo>
                  <a:lnTo>
                    <a:pt x="4954" y="141081"/>
                  </a:lnTo>
                  <a:lnTo>
                    <a:pt x="0" y="141081"/>
                  </a:lnTo>
                  <a:lnTo>
                    <a:pt x="0" y="151242"/>
                  </a:lnTo>
                  <a:lnTo>
                    <a:pt x="5208" y="151242"/>
                  </a:lnTo>
                  <a:lnTo>
                    <a:pt x="7272" y="151147"/>
                  </a:lnTo>
                  <a:lnTo>
                    <a:pt x="11400" y="150797"/>
                  </a:lnTo>
                  <a:lnTo>
                    <a:pt x="15464" y="150258"/>
                  </a:lnTo>
                  <a:lnTo>
                    <a:pt x="19497" y="149527"/>
                  </a:lnTo>
                  <a:lnTo>
                    <a:pt x="23498" y="148638"/>
                  </a:lnTo>
                  <a:lnTo>
                    <a:pt x="27403" y="147559"/>
                  </a:lnTo>
                  <a:lnTo>
                    <a:pt x="31277" y="146288"/>
                  </a:lnTo>
                  <a:lnTo>
                    <a:pt x="35056" y="144828"/>
                  </a:lnTo>
                  <a:lnTo>
                    <a:pt x="38803" y="143208"/>
                  </a:lnTo>
                  <a:lnTo>
                    <a:pt x="42423" y="141398"/>
                  </a:lnTo>
                  <a:lnTo>
                    <a:pt x="45979" y="139461"/>
                  </a:lnTo>
                  <a:lnTo>
                    <a:pt x="49440" y="137302"/>
                  </a:lnTo>
                  <a:lnTo>
                    <a:pt x="52838" y="135016"/>
                  </a:lnTo>
                  <a:lnTo>
                    <a:pt x="56108" y="132571"/>
                  </a:lnTo>
                  <a:lnTo>
                    <a:pt x="59252" y="129935"/>
                  </a:lnTo>
                  <a:lnTo>
                    <a:pt x="62300" y="127173"/>
                  </a:lnTo>
                  <a:lnTo>
                    <a:pt x="63793" y="125712"/>
                  </a:lnTo>
                  <a:lnTo>
                    <a:pt x="65317" y="124156"/>
                  </a:lnTo>
                  <a:lnTo>
                    <a:pt x="68238" y="120917"/>
                  </a:lnTo>
                  <a:lnTo>
                    <a:pt x="71001" y="117551"/>
                  </a:lnTo>
                  <a:lnTo>
                    <a:pt x="73573" y="114122"/>
                  </a:lnTo>
                  <a:lnTo>
                    <a:pt x="75954" y="110534"/>
                  </a:lnTo>
                  <a:lnTo>
                    <a:pt x="78145" y="106882"/>
                  </a:lnTo>
                  <a:lnTo>
                    <a:pt x="80146" y="103104"/>
                  </a:lnTo>
                  <a:lnTo>
                    <a:pt x="81988" y="99261"/>
                  </a:lnTo>
                  <a:lnTo>
                    <a:pt x="83607" y="95324"/>
                  </a:lnTo>
                  <a:lnTo>
                    <a:pt x="85036" y="91291"/>
                  </a:lnTo>
                  <a:lnTo>
                    <a:pt x="86274" y="87227"/>
                  </a:lnTo>
                  <a:lnTo>
                    <a:pt x="87322" y="83067"/>
                  </a:lnTo>
                  <a:lnTo>
                    <a:pt x="88148" y="78844"/>
                  </a:lnTo>
                  <a:lnTo>
                    <a:pt x="88783" y="74589"/>
                  </a:lnTo>
                  <a:lnTo>
                    <a:pt x="89196" y="70271"/>
                  </a:lnTo>
                  <a:lnTo>
                    <a:pt x="89418" y="65889"/>
                  </a:lnTo>
                  <a:lnTo>
                    <a:pt x="89418" y="63698"/>
                  </a:lnTo>
                  <a:lnTo>
                    <a:pt x="89418" y="61507"/>
                  </a:lnTo>
                  <a:lnTo>
                    <a:pt x="89196" y="57156"/>
                  </a:lnTo>
                  <a:lnTo>
                    <a:pt x="88783" y="52838"/>
                  </a:lnTo>
                  <a:lnTo>
                    <a:pt x="88148" y="48551"/>
                  </a:lnTo>
                  <a:lnTo>
                    <a:pt x="87322" y="44360"/>
                  </a:lnTo>
                  <a:lnTo>
                    <a:pt x="86274" y="40200"/>
                  </a:lnTo>
                  <a:lnTo>
                    <a:pt x="85036" y="36104"/>
                  </a:lnTo>
                  <a:lnTo>
                    <a:pt x="83607" y="32103"/>
                  </a:lnTo>
                  <a:lnTo>
                    <a:pt x="81988" y="28165"/>
                  </a:lnTo>
                  <a:lnTo>
                    <a:pt x="80146" y="24291"/>
                  </a:lnTo>
                  <a:lnTo>
                    <a:pt x="78145" y="20545"/>
                  </a:lnTo>
                  <a:lnTo>
                    <a:pt x="75954" y="16861"/>
                  </a:lnTo>
                  <a:lnTo>
                    <a:pt x="73573" y="13305"/>
                  </a:lnTo>
                  <a:lnTo>
                    <a:pt x="71001" y="9844"/>
                  </a:lnTo>
                  <a:lnTo>
                    <a:pt x="68238" y="6509"/>
                  </a:lnTo>
                  <a:lnTo>
                    <a:pt x="65317" y="3271"/>
                  </a:lnTo>
                  <a:lnTo>
                    <a:pt x="63793" y="1715"/>
                  </a:lnTo>
                  <a:lnTo>
                    <a:pt x="62904" y="826"/>
                  </a:lnTo>
                  <a:lnTo>
                    <a:pt x="61983" y="0"/>
                  </a:lnTo>
                  <a:close/>
                </a:path>
              </a:pathLst>
            </a:custGeom>
            <a:solidFill>
              <a:srgbClr val="F578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 name="Google Shape;55;p4"/>
          <p:cNvSpPr txBox="1"/>
          <p:nvPr>
            <p:ph type="title"/>
          </p:nvPr>
        </p:nvSpPr>
        <p:spPr>
          <a:xfrm>
            <a:off x="3635225" y="2150850"/>
            <a:ext cx="5238900" cy="841800"/>
          </a:xfrm>
          <a:prstGeom prst="rect">
            <a:avLst/>
          </a:prstGeom>
        </p:spPr>
        <p:txBody>
          <a:bodyPr anchorCtr="0" anchor="ctr" bIns="0" lIns="0" spcFirstLastPara="1" rIns="0" wrap="square" tIns="0">
            <a:noAutofit/>
          </a:bodyPr>
          <a:lstStyle>
            <a:lvl1pPr lvl="0">
              <a:spcBef>
                <a:spcPts val="0"/>
              </a:spcBef>
              <a:spcAft>
                <a:spcPts val="0"/>
              </a:spcAft>
              <a:buSzPts val="2000"/>
              <a:buFont typeface="M PLUS 1p Medium"/>
              <a:buNone/>
              <a:defRPr>
                <a:latin typeface="M PLUS 1p Medium"/>
                <a:ea typeface="M PLUS 1p Medium"/>
                <a:cs typeface="M PLUS 1p Medium"/>
                <a:sym typeface="M PLUS 1p Medium"/>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56" name="Google Shape;56;p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2 列（グレイ）" type="twoColTx">
  <p:cSld name="TITLE_AND_TWO_COLUMNS">
    <p:bg>
      <p:bgPr>
        <a:solidFill>
          <a:srgbClr val="F5F5F5"/>
        </a:solidFill>
      </p:bgPr>
    </p:bg>
    <p:spTree>
      <p:nvGrpSpPr>
        <p:cNvPr id="57" name="Shape 57"/>
        <p:cNvGrpSpPr/>
        <p:nvPr/>
      </p:nvGrpSpPr>
      <p:grpSpPr>
        <a:xfrm>
          <a:off x="0" y="0"/>
          <a:ext cx="0" cy="0"/>
          <a:chOff x="0" y="0"/>
          <a:chExt cx="0" cy="0"/>
        </a:xfrm>
      </p:grpSpPr>
      <p:sp>
        <p:nvSpPr>
          <p:cNvPr id="58" name="Google Shape;58;p5"/>
          <p:cNvSpPr/>
          <p:nvPr/>
        </p:nvSpPr>
        <p:spPr>
          <a:xfrm>
            <a:off x="4696200" y="770400"/>
            <a:ext cx="4177800" cy="3949200"/>
          </a:xfrm>
          <a:prstGeom prst="roundRect">
            <a:avLst>
              <a:gd fmla="val 308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70000" y="770400"/>
            <a:ext cx="4177800" cy="3949200"/>
          </a:xfrm>
          <a:prstGeom prst="roundRect">
            <a:avLst>
              <a:gd fmla="val 308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270000" y="168300"/>
            <a:ext cx="8604000" cy="432000"/>
          </a:xfrm>
          <a:prstGeom prst="rect">
            <a:avLst/>
          </a:prstGeom>
        </p:spPr>
        <p:txBody>
          <a:bodyPr anchorCtr="0" anchor="ctr" bIns="0" lIns="0" spcFirstLastPara="1" rIns="0" wrap="square" tIns="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61" name="Google Shape;61;p5"/>
          <p:cNvSpPr txBox="1"/>
          <p:nvPr>
            <p:ph idx="1" type="body"/>
          </p:nvPr>
        </p:nvSpPr>
        <p:spPr>
          <a:xfrm>
            <a:off x="270000" y="770400"/>
            <a:ext cx="4177800" cy="3949200"/>
          </a:xfrm>
          <a:prstGeom prst="rect">
            <a:avLst/>
          </a:prstGeom>
        </p:spPr>
        <p:txBody>
          <a:bodyPr anchorCtr="0" anchor="t" bIns="180000" lIns="91425" spcFirstLastPara="1" rIns="91425" wrap="square" tIns="180000">
            <a:normAutofit/>
          </a:bodyPr>
          <a:lstStyle>
            <a:lvl1pPr indent="-304800" lvl="0" marL="457200">
              <a:lnSpc>
                <a:spcPct val="150000"/>
              </a:lnSpc>
              <a:spcBef>
                <a:spcPts val="0"/>
              </a:spcBef>
              <a:spcAft>
                <a:spcPts val="0"/>
              </a:spcAft>
              <a:buSzPts val="1200"/>
              <a:buChar char="●"/>
              <a:defRPr/>
            </a:lvl1pPr>
            <a:lvl2pPr indent="-304800" lvl="1" marL="914400">
              <a:lnSpc>
                <a:spcPct val="150000"/>
              </a:lnSpc>
              <a:spcBef>
                <a:spcPts val="0"/>
              </a:spcBef>
              <a:spcAft>
                <a:spcPts val="0"/>
              </a:spcAft>
              <a:buSzPts val="1200"/>
              <a:buChar char="○"/>
              <a:defRPr/>
            </a:lvl2pPr>
            <a:lvl3pPr indent="-304800" lvl="2" marL="1371600">
              <a:lnSpc>
                <a:spcPct val="150000"/>
              </a:lnSpc>
              <a:spcBef>
                <a:spcPts val="0"/>
              </a:spcBef>
              <a:spcAft>
                <a:spcPts val="0"/>
              </a:spcAft>
              <a:buSzPts val="1200"/>
              <a:buChar char="■"/>
              <a:defRPr/>
            </a:lvl3pPr>
            <a:lvl4pPr indent="-304800" lvl="3" marL="1828800">
              <a:lnSpc>
                <a:spcPct val="150000"/>
              </a:lnSpc>
              <a:spcBef>
                <a:spcPts val="0"/>
              </a:spcBef>
              <a:spcAft>
                <a:spcPts val="0"/>
              </a:spcAft>
              <a:buSzPts val="1200"/>
              <a:buChar char="●"/>
              <a:defRPr/>
            </a:lvl4pPr>
            <a:lvl5pPr indent="-304800" lvl="4" marL="2286000">
              <a:lnSpc>
                <a:spcPct val="150000"/>
              </a:lnSpc>
              <a:spcBef>
                <a:spcPts val="0"/>
              </a:spcBef>
              <a:spcAft>
                <a:spcPts val="0"/>
              </a:spcAft>
              <a:buSzPts val="1200"/>
              <a:buChar char="○"/>
              <a:defRPr/>
            </a:lvl5pPr>
            <a:lvl6pPr indent="-304800" lvl="5" marL="2743200">
              <a:lnSpc>
                <a:spcPct val="150000"/>
              </a:lnSpc>
              <a:spcBef>
                <a:spcPts val="0"/>
              </a:spcBef>
              <a:spcAft>
                <a:spcPts val="0"/>
              </a:spcAft>
              <a:buSzPts val="1200"/>
              <a:buChar char="■"/>
              <a:defRPr/>
            </a:lvl6pPr>
            <a:lvl7pPr indent="-304800" lvl="6" marL="3200400">
              <a:lnSpc>
                <a:spcPct val="150000"/>
              </a:lnSpc>
              <a:spcBef>
                <a:spcPts val="0"/>
              </a:spcBef>
              <a:spcAft>
                <a:spcPts val="0"/>
              </a:spcAft>
              <a:buSzPts val="1200"/>
              <a:buChar char="●"/>
              <a:defRPr/>
            </a:lvl7pPr>
            <a:lvl8pPr indent="-304800" lvl="7" marL="3657600">
              <a:lnSpc>
                <a:spcPct val="150000"/>
              </a:lnSpc>
              <a:spcBef>
                <a:spcPts val="0"/>
              </a:spcBef>
              <a:spcAft>
                <a:spcPts val="0"/>
              </a:spcAft>
              <a:buSzPts val="1200"/>
              <a:buChar char="○"/>
              <a:defRPr/>
            </a:lvl8pPr>
            <a:lvl9pPr indent="-304800" lvl="8" marL="4114800">
              <a:lnSpc>
                <a:spcPct val="150000"/>
              </a:lnSpc>
              <a:spcBef>
                <a:spcPts val="0"/>
              </a:spcBef>
              <a:spcAft>
                <a:spcPts val="0"/>
              </a:spcAft>
              <a:buSzPts val="1200"/>
              <a:buChar char="■"/>
              <a:defRPr/>
            </a:lvl9pPr>
          </a:lstStyle>
          <a:p/>
        </p:txBody>
      </p:sp>
      <p:sp>
        <p:nvSpPr>
          <p:cNvPr id="62" name="Google Shape;62;p5"/>
          <p:cNvSpPr txBox="1"/>
          <p:nvPr>
            <p:ph idx="12" type="sldNum"/>
          </p:nvPr>
        </p:nvSpPr>
        <p:spPr>
          <a:xfrm>
            <a:off x="8325300" y="4862998"/>
            <a:ext cx="548700" cy="137400"/>
          </a:xfrm>
          <a:prstGeom prst="rect">
            <a:avLst/>
          </a:prstGeom>
        </p:spPr>
        <p:txBody>
          <a:bodyPr anchorCtr="0" anchor="ctr" bIns="0" lIns="0" spcFirstLastPara="1" rIns="0" wrap="square" tIns="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63" name="Google Shape;63;p5"/>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txBox="1"/>
          <p:nvPr>
            <p:ph idx="2" type="body"/>
          </p:nvPr>
        </p:nvSpPr>
        <p:spPr>
          <a:xfrm>
            <a:off x="4696200" y="770400"/>
            <a:ext cx="4177800" cy="3949200"/>
          </a:xfrm>
          <a:prstGeom prst="rect">
            <a:avLst/>
          </a:prstGeom>
        </p:spPr>
        <p:txBody>
          <a:bodyPr anchorCtr="0" anchor="t" bIns="180000" lIns="91425" spcFirstLastPara="1" rIns="91425" wrap="square" tIns="180000">
            <a:normAutofit/>
          </a:bodyPr>
          <a:lstStyle>
            <a:lvl1pPr indent="-304800" lvl="0" marL="457200" rtl="0">
              <a:lnSpc>
                <a:spcPct val="150000"/>
              </a:lnSpc>
              <a:spcBef>
                <a:spcPts val="0"/>
              </a:spcBef>
              <a:spcAft>
                <a:spcPts val="0"/>
              </a:spcAft>
              <a:buSzPts val="1200"/>
              <a:buChar char="●"/>
              <a:defRPr/>
            </a:lvl1pPr>
            <a:lvl2pPr indent="-304800" lvl="1" marL="914400" rtl="0">
              <a:lnSpc>
                <a:spcPct val="150000"/>
              </a:lnSpc>
              <a:spcBef>
                <a:spcPts val="0"/>
              </a:spcBef>
              <a:spcAft>
                <a:spcPts val="0"/>
              </a:spcAft>
              <a:buSzPts val="1200"/>
              <a:buChar char="○"/>
              <a:defRPr/>
            </a:lvl2pPr>
            <a:lvl3pPr indent="-304800" lvl="2" marL="1371600" rtl="0">
              <a:lnSpc>
                <a:spcPct val="150000"/>
              </a:lnSpc>
              <a:spcBef>
                <a:spcPts val="0"/>
              </a:spcBef>
              <a:spcAft>
                <a:spcPts val="0"/>
              </a:spcAft>
              <a:buSzPts val="1200"/>
              <a:buChar char="■"/>
              <a:defRPr/>
            </a:lvl3pPr>
            <a:lvl4pPr indent="-304800" lvl="3" marL="1828800" rtl="0">
              <a:lnSpc>
                <a:spcPct val="150000"/>
              </a:lnSpc>
              <a:spcBef>
                <a:spcPts val="0"/>
              </a:spcBef>
              <a:spcAft>
                <a:spcPts val="0"/>
              </a:spcAft>
              <a:buSzPts val="1200"/>
              <a:buChar char="●"/>
              <a:defRPr/>
            </a:lvl4pPr>
            <a:lvl5pPr indent="-304800" lvl="4" marL="2286000" rtl="0">
              <a:lnSpc>
                <a:spcPct val="150000"/>
              </a:lnSpc>
              <a:spcBef>
                <a:spcPts val="0"/>
              </a:spcBef>
              <a:spcAft>
                <a:spcPts val="0"/>
              </a:spcAft>
              <a:buSzPts val="1200"/>
              <a:buChar char="○"/>
              <a:defRPr/>
            </a:lvl5pPr>
            <a:lvl6pPr indent="-304800" lvl="5" marL="2743200" rtl="0">
              <a:lnSpc>
                <a:spcPct val="150000"/>
              </a:lnSpc>
              <a:spcBef>
                <a:spcPts val="0"/>
              </a:spcBef>
              <a:spcAft>
                <a:spcPts val="0"/>
              </a:spcAft>
              <a:buSzPts val="1200"/>
              <a:buChar char="■"/>
              <a:defRPr/>
            </a:lvl6pPr>
            <a:lvl7pPr indent="-304800" lvl="6" marL="3200400" rtl="0">
              <a:lnSpc>
                <a:spcPct val="150000"/>
              </a:lnSpc>
              <a:spcBef>
                <a:spcPts val="0"/>
              </a:spcBef>
              <a:spcAft>
                <a:spcPts val="0"/>
              </a:spcAft>
              <a:buSzPts val="1200"/>
              <a:buChar char="●"/>
              <a:defRPr/>
            </a:lvl7pPr>
            <a:lvl8pPr indent="-304800" lvl="7" marL="3657600" rtl="0">
              <a:lnSpc>
                <a:spcPct val="150000"/>
              </a:lnSpc>
              <a:spcBef>
                <a:spcPts val="0"/>
              </a:spcBef>
              <a:spcAft>
                <a:spcPts val="0"/>
              </a:spcAft>
              <a:buSzPts val="1200"/>
              <a:buChar char="○"/>
              <a:defRPr/>
            </a:lvl8pPr>
            <a:lvl9pPr indent="-304800" lvl="8" marL="4114800" rtl="0">
              <a:lnSpc>
                <a:spcPct val="150000"/>
              </a:lnSpc>
              <a:spcBef>
                <a:spcPts val="0"/>
              </a:spcBef>
              <a:spcAft>
                <a:spcPts val="0"/>
              </a:spcAft>
              <a:buSzPts val="12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6"/>
          <p:cNvSpPr txBox="1"/>
          <p:nvPr>
            <p:ph type="title"/>
          </p:nvPr>
        </p:nvSpPr>
        <p:spPr>
          <a:xfrm>
            <a:off x="270000" y="214683"/>
            <a:ext cx="8520600" cy="293400"/>
          </a:xfrm>
          <a:prstGeom prst="rect">
            <a:avLst/>
          </a:prstGeom>
        </p:spPr>
        <p:txBody>
          <a:bodyPr anchorCtr="0" anchor="t" bIns="0" lIns="0" spcFirstLastPara="1" rIns="0" wrap="square" tIns="0">
            <a:spAutoFit/>
          </a:bodyPr>
          <a:lstStyle>
            <a:lvl1pPr lvl="0">
              <a:spcBef>
                <a:spcPts val="0"/>
              </a:spcBef>
              <a:spcAft>
                <a:spcPts val="0"/>
              </a:spcAft>
              <a:buSzPts val="2000"/>
              <a:buFont typeface="M PLUS 1p Medium"/>
              <a:buNone/>
              <a:defRPr sz="2000">
                <a:latin typeface="M PLUS 1p Medium"/>
                <a:ea typeface="M PLUS 1p Medium"/>
                <a:cs typeface="M PLUS 1p Medium"/>
                <a:sym typeface="M PLUS 1p Medium"/>
              </a:defRPr>
            </a:lvl1pPr>
            <a:lvl2pPr lvl="1">
              <a:spcBef>
                <a:spcPts val="0"/>
              </a:spcBef>
              <a:spcAft>
                <a:spcPts val="0"/>
              </a:spcAft>
              <a:buSzPts val="2000"/>
              <a:buFont typeface="M PLUS 1p Medium"/>
              <a:buNone/>
              <a:defRPr sz="2000">
                <a:latin typeface="M PLUS 1p Medium"/>
                <a:ea typeface="M PLUS 1p Medium"/>
                <a:cs typeface="M PLUS 1p Medium"/>
                <a:sym typeface="M PLUS 1p Medium"/>
              </a:defRPr>
            </a:lvl2pPr>
            <a:lvl3pPr lvl="2">
              <a:spcBef>
                <a:spcPts val="0"/>
              </a:spcBef>
              <a:spcAft>
                <a:spcPts val="0"/>
              </a:spcAft>
              <a:buSzPts val="2000"/>
              <a:buFont typeface="M PLUS 1p Medium"/>
              <a:buNone/>
              <a:defRPr sz="2000">
                <a:latin typeface="M PLUS 1p Medium"/>
                <a:ea typeface="M PLUS 1p Medium"/>
                <a:cs typeface="M PLUS 1p Medium"/>
                <a:sym typeface="M PLUS 1p Medium"/>
              </a:defRPr>
            </a:lvl3pPr>
            <a:lvl4pPr lvl="3">
              <a:spcBef>
                <a:spcPts val="0"/>
              </a:spcBef>
              <a:spcAft>
                <a:spcPts val="0"/>
              </a:spcAft>
              <a:buSzPts val="2000"/>
              <a:buFont typeface="M PLUS 1p Medium"/>
              <a:buNone/>
              <a:defRPr sz="2000">
                <a:latin typeface="M PLUS 1p Medium"/>
                <a:ea typeface="M PLUS 1p Medium"/>
                <a:cs typeface="M PLUS 1p Medium"/>
                <a:sym typeface="M PLUS 1p Medium"/>
              </a:defRPr>
            </a:lvl4pPr>
            <a:lvl5pPr lvl="4">
              <a:spcBef>
                <a:spcPts val="0"/>
              </a:spcBef>
              <a:spcAft>
                <a:spcPts val="0"/>
              </a:spcAft>
              <a:buSzPts val="2000"/>
              <a:buFont typeface="M PLUS 1p Medium"/>
              <a:buNone/>
              <a:defRPr sz="2000">
                <a:latin typeface="M PLUS 1p Medium"/>
                <a:ea typeface="M PLUS 1p Medium"/>
                <a:cs typeface="M PLUS 1p Medium"/>
                <a:sym typeface="M PLUS 1p Medium"/>
              </a:defRPr>
            </a:lvl5pPr>
            <a:lvl6pPr lvl="5">
              <a:spcBef>
                <a:spcPts val="0"/>
              </a:spcBef>
              <a:spcAft>
                <a:spcPts val="0"/>
              </a:spcAft>
              <a:buSzPts val="2000"/>
              <a:buFont typeface="M PLUS 1p Medium"/>
              <a:buNone/>
              <a:defRPr sz="2000">
                <a:latin typeface="M PLUS 1p Medium"/>
                <a:ea typeface="M PLUS 1p Medium"/>
                <a:cs typeface="M PLUS 1p Medium"/>
                <a:sym typeface="M PLUS 1p Medium"/>
              </a:defRPr>
            </a:lvl6pPr>
            <a:lvl7pPr lvl="6">
              <a:spcBef>
                <a:spcPts val="0"/>
              </a:spcBef>
              <a:spcAft>
                <a:spcPts val="0"/>
              </a:spcAft>
              <a:buSzPts val="2000"/>
              <a:buFont typeface="M PLUS 1p Medium"/>
              <a:buNone/>
              <a:defRPr sz="2000">
                <a:latin typeface="M PLUS 1p Medium"/>
                <a:ea typeface="M PLUS 1p Medium"/>
                <a:cs typeface="M PLUS 1p Medium"/>
                <a:sym typeface="M PLUS 1p Medium"/>
              </a:defRPr>
            </a:lvl7pPr>
            <a:lvl8pPr lvl="7">
              <a:spcBef>
                <a:spcPts val="0"/>
              </a:spcBef>
              <a:spcAft>
                <a:spcPts val="0"/>
              </a:spcAft>
              <a:buSzPts val="2000"/>
              <a:buFont typeface="M PLUS 1p Medium"/>
              <a:buNone/>
              <a:defRPr sz="2000">
                <a:latin typeface="M PLUS 1p Medium"/>
                <a:ea typeface="M PLUS 1p Medium"/>
                <a:cs typeface="M PLUS 1p Medium"/>
                <a:sym typeface="M PLUS 1p Medium"/>
              </a:defRPr>
            </a:lvl8pPr>
            <a:lvl9pPr lvl="8">
              <a:spcBef>
                <a:spcPts val="0"/>
              </a:spcBef>
              <a:spcAft>
                <a:spcPts val="0"/>
              </a:spcAft>
              <a:buSzPts val="2000"/>
              <a:buFont typeface="M PLUS 1p Medium"/>
              <a:buNone/>
              <a:defRPr sz="2000">
                <a:latin typeface="M PLUS 1p Medium"/>
                <a:ea typeface="M PLUS 1p Medium"/>
                <a:cs typeface="M PLUS 1p Medium"/>
                <a:sym typeface="M PLUS 1p Medium"/>
              </a:defRPr>
            </a:lvl9pPr>
          </a:lstStyle>
          <a:p/>
        </p:txBody>
      </p:sp>
      <p:sp>
        <p:nvSpPr>
          <p:cNvPr id="67" name="Google Shape;67;p6"/>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a:lnSpc>
                <a:spcPct val="100000"/>
              </a:lnSpc>
              <a:buNone/>
              <a:defRPr>
                <a:latin typeface="Helvetica Neue"/>
                <a:ea typeface="Helvetica Neue"/>
                <a:cs typeface="Helvetica Neue"/>
                <a:sym typeface="Helvetica Neue"/>
              </a:defRPr>
            </a:lvl1pPr>
            <a:lvl2pPr lvl="1">
              <a:lnSpc>
                <a:spcPct val="100000"/>
              </a:lnSpc>
              <a:buNone/>
              <a:defRPr>
                <a:latin typeface="Helvetica Neue"/>
                <a:ea typeface="Helvetica Neue"/>
                <a:cs typeface="Helvetica Neue"/>
                <a:sym typeface="Helvetica Neue"/>
              </a:defRPr>
            </a:lvl2pPr>
            <a:lvl3pPr lvl="2">
              <a:lnSpc>
                <a:spcPct val="100000"/>
              </a:lnSpc>
              <a:buNone/>
              <a:defRPr>
                <a:latin typeface="Helvetica Neue"/>
                <a:ea typeface="Helvetica Neue"/>
                <a:cs typeface="Helvetica Neue"/>
                <a:sym typeface="Helvetica Neue"/>
              </a:defRPr>
            </a:lvl3pPr>
            <a:lvl4pPr lvl="3">
              <a:lnSpc>
                <a:spcPct val="100000"/>
              </a:lnSpc>
              <a:buNone/>
              <a:defRPr>
                <a:latin typeface="Helvetica Neue"/>
                <a:ea typeface="Helvetica Neue"/>
                <a:cs typeface="Helvetica Neue"/>
                <a:sym typeface="Helvetica Neue"/>
              </a:defRPr>
            </a:lvl4pPr>
            <a:lvl5pPr lvl="4">
              <a:lnSpc>
                <a:spcPct val="100000"/>
              </a:lnSpc>
              <a:buNone/>
              <a:defRPr>
                <a:latin typeface="Helvetica Neue"/>
                <a:ea typeface="Helvetica Neue"/>
                <a:cs typeface="Helvetica Neue"/>
                <a:sym typeface="Helvetica Neue"/>
              </a:defRPr>
            </a:lvl5pPr>
            <a:lvl6pPr lvl="5">
              <a:lnSpc>
                <a:spcPct val="100000"/>
              </a:lnSpc>
              <a:buNone/>
              <a:defRPr>
                <a:latin typeface="Helvetica Neue"/>
                <a:ea typeface="Helvetica Neue"/>
                <a:cs typeface="Helvetica Neue"/>
                <a:sym typeface="Helvetica Neue"/>
              </a:defRPr>
            </a:lvl6pPr>
            <a:lvl7pPr lvl="6">
              <a:lnSpc>
                <a:spcPct val="100000"/>
              </a:lnSpc>
              <a:buNone/>
              <a:defRPr>
                <a:latin typeface="Helvetica Neue"/>
                <a:ea typeface="Helvetica Neue"/>
                <a:cs typeface="Helvetica Neue"/>
                <a:sym typeface="Helvetica Neue"/>
              </a:defRPr>
            </a:lvl7pPr>
            <a:lvl8pPr lvl="7">
              <a:lnSpc>
                <a:spcPct val="100000"/>
              </a:lnSpc>
              <a:buNone/>
              <a:defRPr>
                <a:latin typeface="Helvetica Neue"/>
                <a:ea typeface="Helvetica Neue"/>
                <a:cs typeface="Helvetica Neue"/>
                <a:sym typeface="Helvetica Neue"/>
              </a:defRPr>
            </a:lvl8pPr>
            <a:lvl9pPr lvl="8">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
        <p:nvSpPr>
          <p:cNvPr id="68" name="Google Shape;68;p6"/>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
  <p:cSld name="TITLE_ONLY_2">
    <p:spTree>
      <p:nvGrpSpPr>
        <p:cNvPr id="69" name="Shape 69"/>
        <p:cNvGrpSpPr/>
        <p:nvPr/>
      </p:nvGrpSpPr>
      <p:grpSpPr>
        <a:xfrm>
          <a:off x="0" y="0"/>
          <a:ext cx="0" cy="0"/>
          <a:chOff x="0" y="0"/>
          <a:chExt cx="0" cy="0"/>
        </a:xfrm>
      </p:grpSpPr>
      <p:sp>
        <p:nvSpPr>
          <p:cNvPr id="70" name="Google Shape;70;p7"/>
          <p:cNvSpPr txBox="1"/>
          <p:nvPr>
            <p:ph type="title"/>
          </p:nvPr>
        </p:nvSpPr>
        <p:spPr>
          <a:xfrm>
            <a:off x="270000" y="214683"/>
            <a:ext cx="8520600" cy="293400"/>
          </a:xfrm>
          <a:prstGeom prst="rect">
            <a:avLst/>
          </a:prstGeom>
        </p:spPr>
        <p:txBody>
          <a:bodyPr anchorCtr="0" anchor="t" bIns="0" lIns="0" spcFirstLastPara="1" rIns="0" wrap="square" tIns="0">
            <a:spAutoFit/>
          </a:bodyPr>
          <a:lstStyle>
            <a:lvl1pPr lvl="0" rtl="0">
              <a:spcBef>
                <a:spcPts val="0"/>
              </a:spcBef>
              <a:spcAft>
                <a:spcPts val="0"/>
              </a:spcAft>
              <a:buSzPts val="2000"/>
              <a:buFont typeface="M PLUS 1p Medium"/>
              <a:buNone/>
              <a:defRPr sz="2000">
                <a:latin typeface="M PLUS 1p Medium"/>
                <a:ea typeface="M PLUS 1p Medium"/>
                <a:cs typeface="M PLUS 1p Medium"/>
                <a:sym typeface="M PLUS 1p Medium"/>
              </a:defRPr>
            </a:lvl1pPr>
            <a:lvl2pPr lvl="1" rtl="0">
              <a:spcBef>
                <a:spcPts val="0"/>
              </a:spcBef>
              <a:spcAft>
                <a:spcPts val="0"/>
              </a:spcAft>
              <a:buSzPts val="2000"/>
              <a:buFont typeface="M PLUS 1p Medium"/>
              <a:buNone/>
              <a:defRPr sz="2000">
                <a:latin typeface="M PLUS 1p Medium"/>
                <a:ea typeface="M PLUS 1p Medium"/>
                <a:cs typeface="M PLUS 1p Medium"/>
                <a:sym typeface="M PLUS 1p Medium"/>
              </a:defRPr>
            </a:lvl2pPr>
            <a:lvl3pPr lvl="2" rtl="0">
              <a:spcBef>
                <a:spcPts val="0"/>
              </a:spcBef>
              <a:spcAft>
                <a:spcPts val="0"/>
              </a:spcAft>
              <a:buSzPts val="2000"/>
              <a:buFont typeface="M PLUS 1p Medium"/>
              <a:buNone/>
              <a:defRPr sz="2000">
                <a:latin typeface="M PLUS 1p Medium"/>
                <a:ea typeface="M PLUS 1p Medium"/>
                <a:cs typeface="M PLUS 1p Medium"/>
                <a:sym typeface="M PLUS 1p Medium"/>
              </a:defRPr>
            </a:lvl3pPr>
            <a:lvl4pPr lvl="3" rtl="0">
              <a:spcBef>
                <a:spcPts val="0"/>
              </a:spcBef>
              <a:spcAft>
                <a:spcPts val="0"/>
              </a:spcAft>
              <a:buSzPts val="2000"/>
              <a:buFont typeface="M PLUS 1p Medium"/>
              <a:buNone/>
              <a:defRPr sz="2000">
                <a:latin typeface="M PLUS 1p Medium"/>
                <a:ea typeface="M PLUS 1p Medium"/>
                <a:cs typeface="M PLUS 1p Medium"/>
                <a:sym typeface="M PLUS 1p Medium"/>
              </a:defRPr>
            </a:lvl4pPr>
            <a:lvl5pPr lvl="4" rtl="0">
              <a:spcBef>
                <a:spcPts val="0"/>
              </a:spcBef>
              <a:spcAft>
                <a:spcPts val="0"/>
              </a:spcAft>
              <a:buSzPts val="2000"/>
              <a:buFont typeface="M PLUS 1p Medium"/>
              <a:buNone/>
              <a:defRPr sz="2000">
                <a:latin typeface="M PLUS 1p Medium"/>
                <a:ea typeface="M PLUS 1p Medium"/>
                <a:cs typeface="M PLUS 1p Medium"/>
                <a:sym typeface="M PLUS 1p Medium"/>
              </a:defRPr>
            </a:lvl5pPr>
            <a:lvl6pPr lvl="5" rtl="0">
              <a:spcBef>
                <a:spcPts val="0"/>
              </a:spcBef>
              <a:spcAft>
                <a:spcPts val="0"/>
              </a:spcAft>
              <a:buSzPts val="2000"/>
              <a:buFont typeface="M PLUS 1p Medium"/>
              <a:buNone/>
              <a:defRPr sz="2000">
                <a:latin typeface="M PLUS 1p Medium"/>
                <a:ea typeface="M PLUS 1p Medium"/>
                <a:cs typeface="M PLUS 1p Medium"/>
                <a:sym typeface="M PLUS 1p Medium"/>
              </a:defRPr>
            </a:lvl6pPr>
            <a:lvl7pPr lvl="6" rtl="0">
              <a:spcBef>
                <a:spcPts val="0"/>
              </a:spcBef>
              <a:spcAft>
                <a:spcPts val="0"/>
              </a:spcAft>
              <a:buSzPts val="2000"/>
              <a:buFont typeface="M PLUS 1p Medium"/>
              <a:buNone/>
              <a:defRPr sz="2000">
                <a:latin typeface="M PLUS 1p Medium"/>
                <a:ea typeface="M PLUS 1p Medium"/>
                <a:cs typeface="M PLUS 1p Medium"/>
                <a:sym typeface="M PLUS 1p Medium"/>
              </a:defRPr>
            </a:lvl7pPr>
            <a:lvl8pPr lvl="7" rtl="0">
              <a:spcBef>
                <a:spcPts val="0"/>
              </a:spcBef>
              <a:spcAft>
                <a:spcPts val="0"/>
              </a:spcAft>
              <a:buSzPts val="2000"/>
              <a:buFont typeface="M PLUS 1p Medium"/>
              <a:buNone/>
              <a:defRPr sz="2000">
                <a:latin typeface="M PLUS 1p Medium"/>
                <a:ea typeface="M PLUS 1p Medium"/>
                <a:cs typeface="M PLUS 1p Medium"/>
                <a:sym typeface="M PLUS 1p Medium"/>
              </a:defRPr>
            </a:lvl8pPr>
            <a:lvl9pPr lvl="8" rtl="0">
              <a:spcBef>
                <a:spcPts val="0"/>
              </a:spcBef>
              <a:spcAft>
                <a:spcPts val="0"/>
              </a:spcAft>
              <a:buSzPts val="2000"/>
              <a:buFont typeface="M PLUS 1p Medium"/>
              <a:buNone/>
              <a:defRPr sz="2000">
                <a:latin typeface="M PLUS 1p Medium"/>
                <a:ea typeface="M PLUS 1p Medium"/>
                <a:cs typeface="M PLUS 1p Medium"/>
                <a:sym typeface="M PLUS 1p Medium"/>
              </a:defRPr>
            </a:lvl9pPr>
          </a:lstStyle>
          <a:p/>
        </p:txBody>
      </p:sp>
      <p:sp>
        <p:nvSpPr>
          <p:cNvPr id="71" name="Google Shape;71;p7"/>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
        <p:nvSpPr>
          <p:cNvPr id="72" name="Google Shape;72;p7"/>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txBox="1"/>
          <p:nvPr>
            <p:ph idx="1" type="body"/>
          </p:nvPr>
        </p:nvSpPr>
        <p:spPr>
          <a:xfrm>
            <a:off x="270000" y="770400"/>
            <a:ext cx="8604000" cy="4088100"/>
          </a:xfrm>
          <a:prstGeom prst="rect">
            <a:avLst/>
          </a:prstGeom>
        </p:spPr>
        <p:txBody>
          <a:bodyPr anchorCtr="0" anchor="t" bIns="0" lIns="0" spcFirstLastPara="1" rIns="0" wrap="square" tIns="0">
            <a:spAutoFit/>
          </a:bodyPr>
          <a:lstStyle>
            <a:lvl1pPr indent="-304800" lvl="0" marL="457200" rtl="0">
              <a:lnSpc>
                <a:spcPct val="150000"/>
              </a:lnSpc>
              <a:spcBef>
                <a:spcPts val="0"/>
              </a:spcBef>
              <a:spcAft>
                <a:spcPts val="0"/>
              </a:spcAft>
              <a:buSzPts val="1200"/>
              <a:buFont typeface="M PLUS 1p"/>
              <a:buChar char="●"/>
              <a:defRPr sz="1200">
                <a:latin typeface="M PLUS 1p"/>
                <a:ea typeface="M PLUS 1p"/>
                <a:cs typeface="M PLUS 1p"/>
                <a:sym typeface="M PLUS 1p"/>
              </a:defRPr>
            </a:lvl1pPr>
            <a:lvl2pPr indent="-304800" lvl="1" marL="914400" rtl="0">
              <a:lnSpc>
                <a:spcPct val="150000"/>
              </a:lnSpc>
              <a:spcBef>
                <a:spcPts val="0"/>
              </a:spcBef>
              <a:spcAft>
                <a:spcPts val="0"/>
              </a:spcAft>
              <a:buSzPts val="1200"/>
              <a:buFont typeface="M PLUS 1p"/>
              <a:buChar char="○"/>
              <a:defRPr sz="1200">
                <a:latin typeface="M PLUS 1p"/>
                <a:ea typeface="M PLUS 1p"/>
                <a:cs typeface="M PLUS 1p"/>
                <a:sym typeface="M PLUS 1p"/>
              </a:defRPr>
            </a:lvl2pPr>
            <a:lvl3pPr indent="-304800" lvl="2" marL="1371600" rtl="0">
              <a:lnSpc>
                <a:spcPct val="150000"/>
              </a:lnSpc>
              <a:spcBef>
                <a:spcPts val="0"/>
              </a:spcBef>
              <a:spcAft>
                <a:spcPts val="0"/>
              </a:spcAft>
              <a:buSzPts val="1200"/>
              <a:buFont typeface="M PLUS 1p"/>
              <a:buChar char="■"/>
              <a:defRPr sz="1200">
                <a:latin typeface="M PLUS 1p"/>
                <a:ea typeface="M PLUS 1p"/>
                <a:cs typeface="M PLUS 1p"/>
                <a:sym typeface="M PLUS 1p"/>
              </a:defRPr>
            </a:lvl3pPr>
            <a:lvl4pPr indent="-304800" lvl="3" marL="1828800" rtl="0">
              <a:lnSpc>
                <a:spcPct val="150000"/>
              </a:lnSpc>
              <a:spcBef>
                <a:spcPts val="0"/>
              </a:spcBef>
              <a:spcAft>
                <a:spcPts val="0"/>
              </a:spcAft>
              <a:buSzPts val="1200"/>
              <a:buFont typeface="M PLUS 1p"/>
              <a:buChar char="●"/>
              <a:defRPr sz="1200">
                <a:latin typeface="M PLUS 1p"/>
                <a:ea typeface="M PLUS 1p"/>
                <a:cs typeface="M PLUS 1p"/>
                <a:sym typeface="M PLUS 1p"/>
              </a:defRPr>
            </a:lvl4pPr>
            <a:lvl5pPr indent="-304800" lvl="4" marL="2286000" rtl="0">
              <a:lnSpc>
                <a:spcPct val="150000"/>
              </a:lnSpc>
              <a:spcBef>
                <a:spcPts val="0"/>
              </a:spcBef>
              <a:spcAft>
                <a:spcPts val="0"/>
              </a:spcAft>
              <a:buSzPts val="1200"/>
              <a:buFont typeface="M PLUS 1p"/>
              <a:buChar char="○"/>
              <a:defRPr sz="1200">
                <a:latin typeface="M PLUS 1p"/>
                <a:ea typeface="M PLUS 1p"/>
                <a:cs typeface="M PLUS 1p"/>
                <a:sym typeface="M PLUS 1p"/>
              </a:defRPr>
            </a:lvl5pPr>
            <a:lvl6pPr indent="-304800" lvl="5" marL="2743200" rtl="0">
              <a:lnSpc>
                <a:spcPct val="150000"/>
              </a:lnSpc>
              <a:spcBef>
                <a:spcPts val="0"/>
              </a:spcBef>
              <a:spcAft>
                <a:spcPts val="0"/>
              </a:spcAft>
              <a:buSzPts val="1200"/>
              <a:buFont typeface="M PLUS 1p"/>
              <a:buChar char="■"/>
              <a:defRPr sz="1200">
                <a:latin typeface="M PLUS 1p"/>
                <a:ea typeface="M PLUS 1p"/>
                <a:cs typeface="M PLUS 1p"/>
                <a:sym typeface="M PLUS 1p"/>
              </a:defRPr>
            </a:lvl6pPr>
            <a:lvl7pPr indent="-304800" lvl="6" marL="3200400" rtl="0">
              <a:lnSpc>
                <a:spcPct val="150000"/>
              </a:lnSpc>
              <a:spcBef>
                <a:spcPts val="0"/>
              </a:spcBef>
              <a:spcAft>
                <a:spcPts val="0"/>
              </a:spcAft>
              <a:buSzPts val="1200"/>
              <a:buFont typeface="M PLUS 1p"/>
              <a:buChar char="●"/>
              <a:defRPr sz="1200">
                <a:latin typeface="M PLUS 1p"/>
                <a:ea typeface="M PLUS 1p"/>
                <a:cs typeface="M PLUS 1p"/>
                <a:sym typeface="M PLUS 1p"/>
              </a:defRPr>
            </a:lvl7pPr>
            <a:lvl8pPr indent="-304800" lvl="7" marL="3657600" rtl="0">
              <a:lnSpc>
                <a:spcPct val="150000"/>
              </a:lnSpc>
              <a:spcBef>
                <a:spcPts val="0"/>
              </a:spcBef>
              <a:spcAft>
                <a:spcPts val="0"/>
              </a:spcAft>
              <a:buSzPts val="1200"/>
              <a:buFont typeface="M PLUS 1p"/>
              <a:buChar char="○"/>
              <a:defRPr sz="1200">
                <a:latin typeface="M PLUS 1p"/>
                <a:ea typeface="M PLUS 1p"/>
                <a:cs typeface="M PLUS 1p"/>
                <a:sym typeface="M PLUS 1p"/>
              </a:defRPr>
            </a:lvl8pPr>
            <a:lvl9pPr indent="-304800" lvl="8" marL="4114800" rtl="0">
              <a:lnSpc>
                <a:spcPct val="150000"/>
              </a:lnSpc>
              <a:spcBef>
                <a:spcPts val="0"/>
              </a:spcBef>
              <a:spcAft>
                <a:spcPts val="0"/>
              </a:spcAft>
              <a:buSzPts val="1200"/>
              <a:buFont typeface="M PLUS 1p"/>
              <a:buChar char="■"/>
              <a:defRPr sz="1200">
                <a:latin typeface="M PLUS 1p"/>
                <a:ea typeface="M PLUS 1p"/>
                <a:cs typeface="M PLUS 1p"/>
                <a:sym typeface="M PLUS 1p"/>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 2列">
  <p:cSld name="TITLE_ONLY_2_1">
    <p:spTree>
      <p:nvGrpSpPr>
        <p:cNvPr id="74" name="Shape 74"/>
        <p:cNvGrpSpPr/>
        <p:nvPr/>
      </p:nvGrpSpPr>
      <p:grpSpPr>
        <a:xfrm>
          <a:off x="0" y="0"/>
          <a:ext cx="0" cy="0"/>
          <a:chOff x="0" y="0"/>
          <a:chExt cx="0" cy="0"/>
        </a:xfrm>
      </p:grpSpPr>
      <p:sp>
        <p:nvSpPr>
          <p:cNvPr id="75" name="Google Shape;75;p8"/>
          <p:cNvSpPr txBox="1"/>
          <p:nvPr>
            <p:ph type="title"/>
          </p:nvPr>
        </p:nvSpPr>
        <p:spPr>
          <a:xfrm>
            <a:off x="270000" y="214683"/>
            <a:ext cx="8520600" cy="293400"/>
          </a:xfrm>
          <a:prstGeom prst="rect">
            <a:avLst/>
          </a:prstGeom>
        </p:spPr>
        <p:txBody>
          <a:bodyPr anchorCtr="0" anchor="t" bIns="0" lIns="0" spcFirstLastPara="1" rIns="0" wrap="square" tIns="0">
            <a:spAutoFit/>
          </a:bodyPr>
          <a:lstStyle>
            <a:lvl1pPr lvl="0" rtl="0">
              <a:spcBef>
                <a:spcPts val="0"/>
              </a:spcBef>
              <a:spcAft>
                <a:spcPts val="0"/>
              </a:spcAft>
              <a:buSzPts val="2000"/>
              <a:buFont typeface="M PLUS 1p Medium"/>
              <a:buNone/>
              <a:defRPr sz="2000">
                <a:latin typeface="M PLUS 1p Medium"/>
                <a:ea typeface="M PLUS 1p Medium"/>
                <a:cs typeface="M PLUS 1p Medium"/>
                <a:sym typeface="M PLUS 1p Medium"/>
              </a:defRPr>
            </a:lvl1pPr>
            <a:lvl2pPr lvl="1" rtl="0">
              <a:spcBef>
                <a:spcPts val="0"/>
              </a:spcBef>
              <a:spcAft>
                <a:spcPts val="0"/>
              </a:spcAft>
              <a:buSzPts val="2000"/>
              <a:buFont typeface="M PLUS 1p Medium"/>
              <a:buNone/>
              <a:defRPr sz="2000">
                <a:latin typeface="M PLUS 1p Medium"/>
                <a:ea typeface="M PLUS 1p Medium"/>
                <a:cs typeface="M PLUS 1p Medium"/>
                <a:sym typeface="M PLUS 1p Medium"/>
              </a:defRPr>
            </a:lvl2pPr>
            <a:lvl3pPr lvl="2" rtl="0">
              <a:spcBef>
                <a:spcPts val="0"/>
              </a:spcBef>
              <a:spcAft>
                <a:spcPts val="0"/>
              </a:spcAft>
              <a:buSzPts val="2000"/>
              <a:buFont typeface="M PLUS 1p Medium"/>
              <a:buNone/>
              <a:defRPr sz="2000">
                <a:latin typeface="M PLUS 1p Medium"/>
                <a:ea typeface="M PLUS 1p Medium"/>
                <a:cs typeface="M PLUS 1p Medium"/>
                <a:sym typeface="M PLUS 1p Medium"/>
              </a:defRPr>
            </a:lvl3pPr>
            <a:lvl4pPr lvl="3" rtl="0">
              <a:spcBef>
                <a:spcPts val="0"/>
              </a:spcBef>
              <a:spcAft>
                <a:spcPts val="0"/>
              </a:spcAft>
              <a:buSzPts val="2000"/>
              <a:buFont typeface="M PLUS 1p Medium"/>
              <a:buNone/>
              <a:defRPr sz="2000">
                <a:latin typeface="M PLUS 1p Medium"/>
                <a:ea typeface="M PLUS 1p Medium"/>
                <a:cs typeface="M PLUS 1p Medium"/>
                <a:sym typeface="M PLUS 1p Medium"/>
              </a:defRPr>
            </a:lvl4pPr>
            <a:lvl5pPr lvl="4" rtl="0">
              <a:spcBef>
                <a:spcPts val="0"/>
              </a:spcBef>
              <a:spcAft>
                <a:spcPts val="0"/>
              </a:spcAft>
              <a:buSzPts val="2000"/>
              <a:buFont typeface="M PLUS 1p Medium"/>
              <a:buNone/>
              <a:defRPr sz="2000">
                <a:latin typeface="M PLUS 1p Medium"/>
                <a:ea typeface="M PLUS 1p Medium"/>
                <a:cs typeface="M PLUS 1p Medium"/>
                <a:sym typeface="M PLUS 1p Medium"/>
              </a:defRPr>
            </a:lvl5pPr>
            <a:lvl6pPr lvl="5" rtl="0">
              <a:spcBef>
                <a:spcPts val="0"/>
              </a:spcBef>
              <a:spcAft>
                <a:spcPts val="0"/>
              </a:spcAft>
              <a:buSzPts val="2000"/>
              <a:buFont typeface="M PLUS 1p Medium"/>
              <a:buNone/>
              <a:defRPr sz="2000">
                <a:latin typeface="M PLUS 1p Medium"/>
                <a:ea typeface="M PLUS 1p Medium"/>
                <a:cs typeface="M PLUS 1p Medium"/>
                <a:sym typeface="M PLUS 1p Medium"/>
              </a:defRPr>
            </a:lvl6pPr>
            <a:lvl7pPr lvl="6" rtl="0">
              <a:spcBef>
                <a:spcPts val="0"/>
              </a:spcBef>
              <a:spcAft>
                <a:spcPts val="0"/>
              </a:spcAft>
              <a:buSzPts val="2000"/>
              <a:buFont typeface="M PLUS 1p Medium"/>
              <a:buNone/>
              <a:defRPr sz="2000">
                <a:latin typeface="M PLUS 1p Medium"/>
                <a:ea typeface="M PLUS 1p Medium"/>
                <a:cs typeface="M PLUS 1p Medium"/>
                <a:sym typeface="M PLUS 1p Medium"/>
              </a:defRPr>
            </a:lvl7pPr>
            <a:lvl8pPr lvl="7" rtl="0">
              <a:spcBef>
                <a:spcPts val="0"/>
              </a:spcBef>
              <a:spcAft>
                <a:spcPts val="0"/>
              </a:spcAft>
              <a:buSzPts val="2000"/>
              <a:buFont typeface="M PLUS 1p Medium"/>
              <a:buNone/>
              <a:defRPr sz="2000">
                <a:latin typeface="M PLUS 1p Medium"/>
                <a:ea typeface="M PLUS 1p Medium"/>
                <a:cs typeface="M PLUS 1p Medium"/>
                <a:sym typeface="M PLUS 1p Medium"/>
              </a:defRPr>
            </a:lvl8pPr>
            <a:lvl9pPr lvl="8" rtl="0">
              <a:spcBef>
                <a:spcPts val="0"/>
              </a:spcBef>
              <a:spcAft>
                <a:spcPts val="0"/>
              </a:spcAft>
              <a:buSzPts val="2000"/>
              <a:buFont typeface="M PLUS 1p Medium"/>
              <a:buNone/>
              <a:defRPr sz="2000">
                <a:latin typeface="M PLUS 1p Medium"/>
                <a:ea typeface="M PLUS 1p Medium"/>
                <a:cs typeface="M PLUS 1p Medium"/>
                <a:sym typeface="M PLUS 1p Medium"/>
              </a:defRPr>
            </a:lvl9pPr>
          </a:lstStyle>
          <a:p/>
        </p:txBody>
      </p:sp>
      <p:sp>
        <p:nvSpPr>
          <p:cNvPr id="76" name="Google Shape;76;p8"/>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
        <p:nvSpPr>
          <p:cNvPr id="77" name="Google Shape;77;p8"/>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txBox="1"/>
          <p:nvPr>
            <p:ph idx="1" type="body"/>
          </p:nvPr>
        </p:nvSpPr>
        <p:spPr>
          <a:xfrm>
            <a:off x="270000" y="770400"/>
            <a:ext cx="4041600" cy="4088100"/>
          </a:xfrm>
          <a:prstGeom prst="rect">
            <a:avLst/>
          </a:prstGeom>
        </p:spPr>
        <p:txBody>
          <a:bodyPr anchorCtr="0" anchor="t" bIns="0" lIns="0" spcFirstLastPara="1" rIns="0" wrap="square" tIns="0">
            <a:normAutofit/>
          </a:bodyPr>
          <a:lstStyle>
            <a:lvl1pPr indent="-317500" lvl="0" marL="457200" rtl="0">
              <a:lnSpc>
                <a:spcPct val="150000"/>
              </a:lnSpc>
              <a:spcBef>
                <a:spcPts val="0"/>
              </a:spcBef>
              <a:spcAft>
                <a:spcPts val="0"/>
              </a:spcAft>
              <a:buSzPts val="1400"/>
              <a:buFont typeface="M PLUS 1p"/>
              <a:buChar char="●"/>
              <a:defRPr sz="1400">
                <a:latin typeface="M PLUS 1p"/>
                <a:ea typeface="M PLUS 1p"/>
                <a:cs typeface="M PLUS 1p"/>
                <a:sym typeface="M PLUS 1p"/>
              </a:defRPr>
            </a:lvl1pPr>
            <a:lvl2pPr indent="-304800" lvl="1" marL="914400" rtl="0">
              <a:lnSpc>
                <a:spcPct val="150000"/>
              </a:lnSpc>
              <a:spcBef>
                <a:spcPts val="0"/>
              </a:spcBef>
              <a:spcAft>
                <a:spcPts val="0"/>
              </a:spcAft>
              <a:buSzPts val="1200"/>
              <a:buFont typeface="M PLUS 1p"/>
              <a:buChar char="○"/>
              <a:defRPr sz="1200">
                <a:latin typeface="M PLUS 1p"/>
                <a:ea typeface="M PLUS 1p"/>
                <a:cs typeface="M PLUS 1p"/>
                <a:sym typeface="M PLUS 1p"/>
              </a:defRPr>
            </a:lvl2pPr>
            <a:lvl3pPr indent="-304800" lvl="2" marL="1371600" rtl="0">
              <a:lnSpc>
                <a:spcPct val="150000"/>
              </a:lnSpc>
              <a:spcBef>
                <a:spcPts val="0"/>
              </a:spcBef>
              <a:spcAft>
                <a:spcPts val="0"/>
              </a:spcAft>
              <a:buSzPts val="1200"/>
              <a:buFont typeface="M PLUS 1p"/>
              <a:buChar char="■"/>
              <a:defRPr sz="1200">
                <a:latin typeface="M PLUS 1p"/>
                <a:ea typeface="M PLUS 1p"/>
                <a:cs typeface="M PLUS 1p"/>
                <a:sym typeface="M PLUS 1p"/>
              </a:defRPr>
            </a:lvl3pPr>
            <a:lvl4pPr indent="-304800" lvl="3" marL="1828800" rtl="0">
              <a:lnSpc>
                <a:spcPct val="150000"/>
              </a:lnSpc>
              <a:spcBef>
                <a:spcPts val="0"/>
              </a:spcBef>
              <a:spcAft>
                <a:spcPts val="0"/>
              </a:spcAft>
              <a:buSzPts val="1200"/>
              <a:buFont typeface="M PLUS 1p"/>
              <a:buChar char="●"/>
              <a:defRPr sz="1200">
                <a:latin typeface="M PLUS 1p"/>
                <a:ea typeface="M PLUS 1p"/>
                <a:cs typeface="M PLUS 1p"/>
                <a:sym typeface="M PLUS 1p"/>
              </a:defRPr>
            </a:lvl4pPr>
            <a:lvl5pPr indent="-304800" lvl="4" marL="2286000" rtl="0">
              <a:lnSpc>
                <a:spcPct val="150000"/>
              </a:lnSpc>
              <a:spcBef>
                <a:spcPts val="0"/>
              </a:spcBef>
              <a:spcAft>
                <a:spcPts val="0"/>
              </a:spcAft>
              <a:buSzPts val="1200"/>
              <a:buFont typeface="M PLUS 1p"/>
              <a:buChar char="○"/>
              <a:defRPr sz="1200">
                <a:latin typeface="M PLUS 1p"/>
                <a:ea typeface="M PLUS 1p"/>
                <a:cs typeface="M PLUS 1p"/>
                <a:sym typeface="M PLUS 1p"/>
              </a:defRPr>
            </a:lvl5pPr>
            <a:lvl6pPr indent="-304800" lvl="5" marL="2743200" rtl="0">
              <a:lnSpc>
                <a:spcPct val="150000"/>
              </a:lnSpc>
              <a:spcBef>
                <a:spcPts val="0"/>
              </a:spcBef>
              <a:spcAft>
                <a:spcPts val="0"/>
              </a:spcAft>
              <a:buSzPts val="1200"/>
              <a:buFont typeface="M PLUS 1p"/>
              <a:buChar char="■"/>
              <a:defRPr sz="1200">
                <a:latin typeface="M PLUS 1p"/>
                <a:ea typeface="M PLUS 1p"/>
                <a:cs typeface="M PLUS 1p"/>
                <a:sym typeface="M PLUS 1p"/>
              </a:defRPr>
            </a:lvl6pPr>
            <a:lvl7pPr indent="-304800" lvl="6" marL="3200400" rtl="0">
              <a:lnSpc>
                <a:spcPct val="150000"/>
              </a:lnSpc>
              <a:spcBef>
                <a:spcPts val="0"/>
              </a:spcBef>
              <a:spcAft>
                <a:spcPts val="0"/>
              </a:spcAft>
              <a:buSzPts val="1200"/>
              <a:buFont typeface="M PLUS 1p"/>
              <a:buChar char="●"/>
              <a:defRPr sz="1200">
                <a:latin typeface="M PLUS 1p"/>
                <a:ea typeface="M PLUS 1p"/>
                <a:cs typeface="M PLUS 1p"/>
                <a:sym typeface="M PLUS 1p"/>
              </a:defRPr>
            </a:lvl7pPr>
            <a:lvl8pPr indent="-304800" lvl="7" marL="3657600" rtl="0">
              <a:lnSpc>
                <a:spcPct val="150000"/>
              </a:lnSpc>
              <a:spcBef>
                <a:spcPts val="0"/>
              </a:spcBef>
              <a:spcAft>
                <a:spcPts val="0"/>
              </a:spcAft>
              <a:buSzPts val="1200"/>
              <a:buFont typeface="M PLUS 1p"/>
              <a:buChar char="○"/>
              <a:defRPr sz="1200">
                <a:latin typeface="M PLUS 1p"/>
                <a:ea typeface="M PLUS 1p"/>
                <a:cs typeface="M PLUS 1p"/>
                <a:sym typeface="M PLUS 1p"/>
              </a:defRPr>
            </a:lvl8pPr>
            <a:lvl9pPr indent="-304800" lvl="8" marL="4114800" rtl="0">
              <a:lnSpc>
                <a:spcPct val="150000"/>
              </a:lnSpc>
              <a:spcBef>
                <a:spcPts val="0"/>
              </a:spcBef>
              <a:spcAft>
                <a:spcPts val="0"/>
              </a:spcAft>
              <a:buSzPts val="1200"/>
              <a:buFont typeface="M PLUS 1p"/>
              <a:buChar char="■"/>
              <a:defRPr sz="1200">
                <a:latin typeface="M PLUS 1p"/>
                <a:ea typeface="M PLUS 1p"/>
                <a:cs typeface="M PLUS 1p"/>
                <a:sym typeface="M PLUS 1p"/>
              </a:defRPr>
            </a:lvl9pPr>
          </a:lstStyle>
          <a:p/>
        </p:txBody>
      </p:sp>
      <p:sp>
        <p:nvSpPr>
          <p:cNvPr id="79" name="Google Shape;79;p8"/>
          <p:cNvSpPr txBox="1"/>
          <p:nvPr>
            <p:ph idx="2" type="body"/>
          </p:nvPr>
        </p:nvSpPr>
        <p:spPr>
          <a:xfrm>
            <a:off x="4832400" y="770400"/>
            <a:ext cx="4041600" cy="4088100"/>
          </a:xfrm>
          <a:prstGeom prst="rect">
            <a:avLst/>
          </a:prstGeom>
        </p:spPr>
        <p:txBody>
          <a:bodyPr anchorCtr="0" anchor="t" bIns="0" lIns="0" spcFirstLastPara="1" rIns="0" wrap="square" tIns="0">
            <a:normAutofit/>
          </a:bodyPr>
          <a:lstStyle>
            <a:lvl1pPr indent="-317500" lvl="0" marL="457200" rtl="0">
              <a:lnSpc>
                <a:spcPct val="150000"/>
              </a:lnSpc>
              <a:spcBef>
                <a:spcPts val="0"/>
              </a:spcBef>
              <a:spcAft>
                <a:spcPts val="0"/>
              </a:spcAft>
              <a:buSzPts val="1400"/>
              <a:buFont typeface="M PLUS 1p"/>
              <a:buChar char="●"/>
              <a:defRPr sz="1400">
                <a:latin typeface="M PLUS 1p"/>
                <a:ea typeface="M PLUS 1p"/>
                <a:cs typeface="M PLUS 1p"/>
                <a:sym typeface="M PLUS 1p"/>
              </a:defRPr>
            </a:lvl1pPr>
            <a:lvl2pPr indent="-304800" lvl="1" marL="914400" rtl="0">
              <a:lnSpc>
                <a:spcPct val="150000"/>
              </a:lnSpc>
              <a:spcBef>
                <a:spcPts val="0"/>
              </a:spcBef>
              <a:spcAft>
                <a:spcPts val="0"/>
              </a:spcAft>
              <a:buSzPts val="1200"/>
              <a:buFont typeface="M PLUS 1p"/>
              <a:buChar char="○"/>
              <a:defRPr sz="1200">
                <a:latin typeface="M PLUS 1p"/>
                <a:ea typeface="M PLUS 1p"/>
                <a:cs typeface="M PLUS 1p"/>
                <a:sym typeface="M PLUS 1p"/>
              </a:defRPr>
            </a:lvl2pPr>
            <a:lvl3pPr indent="-304800" lvl="2" marL="1371600" rtl="0">
              <a:lnSpc>
                <a:spcPct val="150000"/>
              </a:lnSpc>
              <a:spcBef>
                <a:spcPts val="0"/>
              </a:spcBef>
              <a:spcAft>
                <a:spcPts val="0"/>
              </a:spcAft>
              <a:buSzPts val="1200"/>
              <a:buFont typeface="M PLUS 1p"/>
              <a:buChar char="■"/>
              <a:defRPr sz="1200">
                <a:latin typeface="M PLUS 1p"/>
                <a:ea typeface="M PLUS 1p"/>
                <a:cs typeface="M PLUS 1p"/>
                <a:sym typeface="M PLUS 1p"/>
              </a:defRPr>
            </a:lvl3pPr>
            <a:lvl4pPr indent="-304800" lvl="3" marL="1828800" rtl="0">
              <a:lnSpc>
                <a:spcPct val="150000"/>
              </a:lnSpc>
              <a:spcBef>
                <a:spcPts val="0"/>
              </a:spcBef>
              <a:spcAft>
                <a:spcPts val="0"/>
              </a:spcAft>
              <a:buSzPts val="1200"/>
              <a:buFont typeface="M PLUS 1p"/>
              <a:buChar char="●"/>
              <a:defRPr sz="1200">
                <a:latin typeface="M PLUS 1p"/>
                <a:ea typeface="M PLUS 1p"/>
                <a:cs typeface="M PLUS 1p"/>
                <a:sym typeface="M PLUS 1p"/>
              </a:defRPr>
            </a:lvl4pPr>
            <a:lvl5pPr indent="-304800" lvl="4" marL="2286000" rtl="0">
              <a:lnSpc>
                <a:spcPct val="150000"/>
              </a:lnSpc>
              <a:spcBef>
                <a:spcPts val="0"/>
              </a:spcBef>
              <a:spcAft>
                <a:spcPts val="0"/>
              </a:spcAft>
              <a:buSzPts val="1200"/>
              <a:buFont typeface="M PLUS 1p"/>
              <a:buChar char="○"/>
              <a:defRPr sz="1200">
                <a:latin typeface="M PLUS 1p"/>
                <a:ea typeface="M PLUS 1p"/>
                <a:cs typeface="M PLUS 1p"/>
                <a:sym typeface="M PLUS 1p"/>
              </a:defRPr>
            </a:lvl5pPr>
            <a:lvl6pPr indent="-304800" lvl="5" marL="2743200" rtl="0">
              <a:lnSpc>
                <a:spcPct val="150000"/>
              </a:lnSpc>
              <a:spcBef>
                <a:spcPts val="0"/>
              </a:spcBef>
              <a:spcAft>
                <a:spcPts val="0"/>
              </a:spcAft>
              <a:buSzPts val="1200"/>
              <a:buFont typeface="M PLUS 1p"/>
              <a:buChar char="■"/>
              <a:defRPr sz="1200">
                <a:latin typeface="M PLUS 1p"/>
                <a:ea typeface="M PLUS 1p"/>
                <a:cs typeface="M PLUS 1p"/>
                <a:sym typeface="M PLUS 1p"/>
              </a:defRPr>
            </a:lvl6pPr>
            <a:lvl7pPr indent="-304800" lvl="6" marL="3200400" rtl="0">
              <a:lnSpc>
                <a:spcPct val="150000"/>
              </a:lnSpc>
              <a:spcBef>
                <a:spcPts val="0"/>
              </a:spcBef>
              <a:spcAft>
                <a:spcPts val="0"/>
              </a:spcAft>
              <a:buSzPts val="1200"/>
              <a:buFont typeface="M PLUS 1p"/>
              <a:buChar char="●"/>
              <a:defRPr sz="1200">
                <a:latin typeface="M PLUS 1p"/>
                <a:ea typeface="M PLUS 1p"/>
                <a:cs typeface="M PLUS 1p"/>
                <a:sym typeface="M PLUS 1p"/>
              </a:defRPr>
            </a:lvl7pPr>
            <a:lvl8pPr indent="-304800" lvl="7" marL="3657600" rtl="0">
              <a:lnSpc>
                <a:spcPct val="150000"/>
              </a:lnSpc>
              <a:spcBef>
                <a:spcPts val="0"/>
              </a:spcBef>
              <a:spcAft>
                <a:spcPts val="0"/>
              </a:spcAft>
              <a:buSzPts val="1200"/>
              <a:buFont typeface="M PLUS 1p"/>
              <a:buChar char="○"/>
              <a:defRPr sz="1200">
                <a:latin typeface="M PLUS 1p"/>
                <a:ea typeface="M PLUS 1p"/>
                <a:cs typeface="M PLUS 1p"/>
                <a:sym typeface="M PLUS 1p"/>
              </a:defRPr>
            </a:lvl8pPr>
            <a:lvl9pPr indent="-304800" lvl="8" marL="4114800" rtl="0">
              <a:lnSpc>
                <a:spcPct val="150000"/>
              </a:lnSpc>
              <a:spcBef>
                <a:spcPts val="0"/>
              </a:spcBef>
              <a:spcAft>
                <a:spcPts val="0"/>
              </a:spcAft>
              <a:buSzPts val="1200"/>
              <a:buFont typeface="M PLUS 1p"/>
              <a:buChar char="■"/>
              <a:defRPr sz="1200">
                <a:latin typeface="M PLUS 1p"/>
                <a:ea typeface="M PLUS 1p"/>
                <a:cs typeface="M PLUS 1p"/>
                <a:sym typeface="M PLUS 1p"/>
              </a:defRPr>
            </a:lvl9pPr>
          </a:lstStyle>
          <a:p/>
        </p:txBody>
      </p:sp>
    </p:spTree>
  </p:cSld>
  <p:clrMapOvr>
    <a:masterClrMapping/>
  </p:clrMapOvr>
  <p:extLst>
    <p:ext uri="{DCECCB84-F9BA-43D5-87BE-67443E8EF086}">
      <p15:sldGuideLst>
        <p15:guide id="1" orient="horz" pos="315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 2列（グレイ）">
  <p:cSld name="TITLE_ONLY_2_1_1">
    <p:bg>
      <p:bgPr>
        <a:solidFill>
          <a:srgbClr val="F5F5F5"/>
        </a:solidFill>
      </p:bgPr>
    </p:bg>
    <p:spTree>
      <p:nvGrpSpPr>
        <p:cNvPr id="80" name="Shape 80"/>
        <p:cNvGrpSpPr/>
        <p:nvPr/>
      </p:nvGrpSpPr>
      <p:grpSpPr>
        <a:xfrm>
          <a:off x="0" y="0"/>
          <a:ext cx="0" cy="0"/>
          <a:chOff x="0" y="0"/>
          <a:chExt cx="0" cy="0"/>
        </a:xfrm>
      </p:grpSpPr>
      <p:sp>
        <p:nvSpPr>
          <p:cNvPr id="81" name="Google Shape;81;p9"/>
          <p:cNvSpPr txBox="1"/>
          <p:nvPr>
            <p:ph type="title"/>
          </p:nvPr>
        </p:nvSpPr>
        <p:spPr>
          <a:xfrm>
            <a:off x="270000" y="214683"/>
            <a:ext cx="8520600" cy="293400"/>
          </a:xfrm>
          <a:prstGeom prst="rect">
            <a:avLst/>
          </a:prstGeom>
        </p:spPr>
        <p:txBody>
          <a:bodyPr anchorCtr="0" anchor="t" bIns="0" lIns="0" spcFirstLastPara="1" rIns="0" wrap="square" tIns="0">
            <a:spAutoFit/>
          </a:bodyPr>
          <a:lstStyle>
            <a:lvl1pPr lvl="0" rtl="0">
              <a:spcBef>
                <a:spcPts val="0"/>
              </a:spcBef>
              <a:spcAft>
                <a:spcPts val="0"/>
              </a:spcAft>
              <a:buSzPts val="2000"/>
              <a:buFont typeface="M PLUS 1p Medium"/>
              <a:buNone/>
              <a:defRPr sz="2000">
                <a:latin typeface="M PLUS 1p Medium"/>
                <a:ea typeface="M PLUS 1p Medium"/>
                <a:cs typeface="M PLUS 1p Medium"/>
                <a:sym typeface="M PLUS 1p Medium"/>
              </a:defRPr>
            </a:lvl1pPr>
            <a:lvl2pPr lvl="1" rtl="0">
              <a:spcBef>
                <a:spcPts val="0"/>
              </a:spcBef>
              <a:spcAft>
                <a:spcPts val="0"/>
              </a:spcAft>
              <a:buSzPts val="2000"/>
              <a:buFont typeface="M PLUS 1p Medium"/>
              <a:buNone/>
              <a:defRPr sz="2000">
                <a:latin typeface="M PLUS 1p Medium"/>
                <a:ea typeface="M PLUS 1p Medium"/>
                <a:cs typeface="M PLUS 1p Medium"/>
                <a:sym typeface="M PLUS 1p Medium"/>
              </a:defRPr>
            </a:lvl2pPr>
            <a:lvl3pPr lvl="2" rtl="0">
              <a:spcBef>
                <a:spcPts val="0"/>
              </a:spcBef>
              <a:spcAft>
                <a:spcPts val="0"/>
              </a:spcAft>
              <a:buSzPts val="2000"/>
              <a:buFont typeface="M PLUS 1p Medium"/>
              <a:buNone/>
              <a:defRPr sz="2000">
                <a:latin typeface="M PLUS 1p Medium"/>
                <a:ea typeface="M PLUS 1p Medium"/>
                <a:cs typeface="M PLUS 1p Medium"/>
                <a:sym typeface="M PLUS 1p Medium"/>
              </a:defRPr>
            </a:lvl3pPr>
            <a:lvl4pPr lvl="3" rtl="0">
              <a:spcBef>
                <a:spcPts val="0"/>
              </a:spcBef>
              <a:spcAft>
                <a:spcPts val="0"/>
              </a:spcAft>
              <a:buSzPts val="2000"/>
              <a:buFont typeface="M PLUS 1p Medium"/>
              <a:buNone/>
              <a:defRPr sz="2000">
                <a:latin typeface="M PLUS 1p Medium"/>
                <a:ea typeface="M PLUS 1p Medium"/>
                <a:cs typeface="M PLUS 1p Medium"/>
                <a:sym typeface="M PLUS 1p Medium"/>
              </a:defRPr>
            </a:lvl4pPr>
            <a:lvl5pPr lvl="4" rtl="0">
              <a:spcBef>
                <a:spcPts val="0"/>
              </a:spcBef>
              <a:spcAft>
                <a:spcPts val="0"/>
              </a:spcAft>
              <a:buSzPts val="2000"/>
              <a:buFont typeface="M PLUS 1p Medium"/>
              <a:buNone/>
              <a:defRPr sz="2000">
                <a:latin typeface="M PLUS 1p Medium"/>
                <a:ea typeface="M PLUS 1p Medium"/>
                <a:cs typeface="M PLUS 1p Medium"/>
                <a:sym typeface="M PLUS 1p Medium"/>
              </a:defRPr>
            </a:lvl5pPr>
            <a:lvl6pPr lvl="5" rtl="0">
              <a:spcBef>
                <a:spcPts val="0"/>
              </a:spcBef>
              <a:spcAft>
                <a:spcPts val="0"/>
              </a:spcAft>
              <a:buSzPts val="2000"/>
              <a:buFont typeface="M PLUS 1p Medium"/>
              <a:buNone/>
              <a:defRPr sz="2000">
                <a:latin typeface="M PLUS 1p Medium"/>
                <a:ea typeface="M PLUS 1p Medium"/>
                <a:cs typeface="M PLUS 1p Medium"/>
                <a:sym typeface="M PLUS 1p Medium"/>
              </a:defRPr>
            </a:lvl6pPr>
            <a:lvl7pPr lvl="6" rtl="0">
              <a:spcBef>
                <a:spcPts val="0"/>
              </a:spcBef>
              <a:spcAft>
                <a:spcPts val="0"/>
              </a:spcAft>
              <a:buSzPts val="2000"/>
              <a:buFont typeface="M PLUS 1p Medium"/>
              <a:buNone/>
              <a:defRPr sz="2000">
                <a:latin typeface="M PLUS 1p Medium"/>
                <a:ea typeface="M PLUS 1p Medium"/>
                <a:cs typeface="M PLUS 1p Medium"/>
                <a:sym typeface="M PLUS 1p Medium"/>
              </a:defRPr>
            </a:lvl7pPr>
            <a:lvl8pPr lvl="7" rtl="0">
              <a:spcBef>
                <a:spcPts val="0"/>
              </a:spcBef>
              <a:spcAft>
                <a:spcPts val="0"/>
              </a:spcAft>
              <a:buSzPts val="2000"/>
              <a:buFont typeface="M PLUS 1p Medium"/>
              <a:buNone/>
              <a:defRPr sz="2000">
                <a:latin typeface="M PLUS 1p Medium"/>
                <a:ea typeface="M PLUS 1p Medium"/>
                <a:cs typeface="M PLUS 1p Medium"/>
                <a:sym typeface="M PLUS 1p Medium"/>
              </a:defRPr>
            </a:lvl8pPr>
            <a:lvl9pPr lvl="8" rtl="0">
              <a:spcBef>
                <a:spcPts val="0"/>
              </a:spcBef>
              <a:spcAft>
                <a:spcPts val="0"/>
              </a:spcAft>
              <a:buSzPts val="2000"/>
              <a:buFont typeface="M PLUS 1p Medium"/>
              <a:buNone/>
              <a:defRPr sz="2000">
                <a:latin typeface="M PLUS 1p Medium"/>
                <a:ea typeface="M PLUS 1p Medium"/>
                <a:cs typeface="M PLUS 1p Medium"/>
                <a:sym typeface="M PLUS 1p Medium"/>
              </a:defRPr>
            </a:lvl9pPr>
          </a:lstStyle>
          <a:p/>
        </p:txBody>
      </p:sp>
      <p:sp>
        <p:nvSpPr>
          <p:cNvPr id="82" name="Google Shape;82;p9"/>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
        <p:nvSpPr>
          <p:cNvPr id="83" name="Google Shape;83;p9"/>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txBox="1"/>
          <p:nvPr>
            <p:ph idx="1" type="body"/>
          </p:nvPr>
        </p:nvSpPr>
        <p:spPr>
          <a:xfrm>
            <a:off x="270000" y="770400"/>
            <a:ext cx="4041600" cy="4088100"/>
          </a:xfrm>
          <a:prstGeom prst="rect">
            <a:avLst/>
          </a:prstGeom>
        </p:spPr>
        <p:txBody>
          <a:bodyPr anchorCtr="0" anchor="t" bIns="0" lIns="0" spcFirstLastPara="1" rIns="0" wrap="square" tIns="0">
            <a:normAutofit/>
          </a:bodyPr>
          <a:lstStyle>
            <a:lvl1pPr indent="-317500" lvl="0" marL="457200" rtl="0">
              <a:lnSpc>
                <a:spcPct val="150000"/>
              </a:lnSpc>
              <a:spcBef>
                <a:spcPts val="0"/>
              </a:spcBef>
              <a:spcAft>
                <a:spcPts val="0"/>
              </a:spcAft>
              <a:buSzPts val="1400"/>
              <a:buFont typeface="M PLUS 1p"/>
              <a:buChar char="●"/>
              <a:defRPr sz="1400">
                <a:latin typeface="M PLUS 1p"/>
                <a:ea typeface="M PLUS 1p"/>
                <a:cs typeface="M PLUS 1p"/>
                <a:sym typeface="M PLUS 1p"/>
              </a:defRPr>
            </a:lvl1pPr>
            <a:lvl2pPr indent="-304800" lvl="1" marL="914400" rtl="0">
              <a:lnSpc>
                <a:spcPct val="150000"/>
              </a:lnSpc>
              <a:spcBef>
                <a:spcPts val="0"/>
              </a:spcBef>
              <a:spcAft>
                <a:spcPts val="0"/>
              </a:spcAft>
              <a:buSzPts val="1200"/>
              <a:buFont typeface="M PLUS 1p"/>
              <a:buChar char="○"/>
              <a:defRPr sz="1200">
                <a:latin typeface="M PLUS 1p"/>
                <a:ea typeface="M PLUS 1p"/>
                <a:cs typeface="M PLUS 1p"/>
                <a:sym typeface="M PLUS 1p"/>
              </a:defRPr>
            </a:lvl2pPr>
            <a:lvl3pPr indent="-304800" lvl="2" marL="1371600" rtl="0">
              <a:lnSpc>
                <a:spcPct val="150000"/>
              </a:lnSpc>
              <a:spcBef>
                <a:spcPts val="0"/>
              </a:spcBef>
              <a:spcAft>
                <a:spcPts val="0"/>
              </a:spcAft>
              <a:buSzPts val="1200"/>
              <a:buFont typeface="M PLUS 1p"/>
              <a:buChar char="■"/>
              <a:defRPr sz="1200">
                <a:latin typeface="M PLUS 1p"/>
                <a:ea typeface="M PLUS 1p"/>
                <a:cs typeface="M PLUS 1p"/>
                <a:sym typeface="M PLUS 1p"/>
              </a:defRPr>
            </a:lvl3pPr>
            <a:lvl4pPr indent="-304800" lvl="3" marL="1828800" rtl="0">
              <a:lnSpc>
                <a:spcPct val="150000"/>
              </a:lnSpc>
              <a:spcBef>
                <a:spcPts val="0"/>
              </a:spcBef>
              <a:spcAft>
                <a:spcPts val="0"/>
              </a:spcAft>
              <a:buSzPts val="1200"/>
              <a:buFont typeface="M PLUS 1p"/>
              <a:buChar char="●"/>
              <a:defRPr sz="1200">
                <a:latin typeface="M PLUS 1p"/>
                <a:ea typeface="M PLUS 1p"/>
                <a:cs typeface="M PLUS 1p"/>
                <a:sym typeface="M PLUS 1p"/>
              </a:defRPr>
            </a:lvl4pPr>
            <a:lvl5pPr indent="-304800" lvl="4" marL="2286000" rtl="0">
              <a:lnSpc>
                <a:spcPct val="150000"/>
              </a:lnSpc>
              <a:spcBef>
                <a:spcPts val="0"/>
              </a:spcBef>
              <a:spcAft>
                <a:spcPts val="0"/>
              </a:spcAft>
              <a:buSzPts val="1200"/>
              <a:buFont typeface="M PLUS 1p"/>
              <a:buChar char="○"/>
              <a:defRPr sz="1200">
                <a:latin typeface="M PLUS 1p"/>
                <a:ea typeface="M PLUS 1p"/>
                <a:cs typeface="M PLUS 1p"/>
                <a:sym typeface="M PLUS 1p"/>
              </a:defRPr>
            </a:lvl5pPr>
            <a:lvl6pPr indent="-304800" lvl="5" marL="2743200" rtl="0">
              <a:lnSpc>
                <a:spcPct val="150000"/>
              </a:lnSpc>
              <a:spcBef>
                <a:spcPts val="0"/>
              </a:spcBef>
              <a:spcAft>
                <a:spcPts val="0"/>
              </a:spcAft>
              <a:buSzPts val="1200"/>
              <a:buFont typeface="M PLUS 1p"/>
              <a:buChar char="■"/>
              <a:defRPr sz="1200">
                <a:latin typeface="M PLUS 1p"/>
                <a:ea typeface="M PLUS 1p"/>
                <a:cs typeface="M PLUS 1p"/>
                <a:sym typeface="M PLUS 1p"/>
              </a:defRPr>
            </a:lvl6pPr>
            <a:lvl7pPr indent="-304800" lvl="6" marL="3200400" rtl="0">
              <a:lnSpc>
                <a:spcPct val="150000"/>
              </a:lnSpc>
              <a:spcBef>
                <a:spcPts val="0"/>
              </a:spcBef>
              <a:spcAft>
                <a:spcPts val="0"/>
              </a:spcAft>
              <a:buSzPts val="1200"/>
              <a:buFont typeface="M PLUS 1p"/>
              <a:buChar char="●"/>
              <a:defRPr sz="1200">
                <a:latin typeface="M PLUS 1p"/>
                <a:ea typeface="M PLUS 1p"/>
                <a:cs typeface="M PLUS 1p"/>
                <a:sym typeface="M PLUS 1p"/>
              </a:defRPr>
            </a:lvl7pPr>
            <a:lvl8pPr indent="-304800" lvl="7" marL="3657600" rtl="0">
              <a:lnSpc>
                <a:spcPct val="150000"/>
              </a:lnSpc>
              <a:spcBef>
                <a:spcPts val="0"/>
              </a:spcBef>
              <a:spcAft>
                <a:spcPts val="0"/>
              </a:spcAft>
              <a:buSzPts val="1200"/>
              <a:buFont typeface="M PLUS 1p"/>
              <a:buChar char="○"/>
              <a:defRPr sz="1200">
                <a:latin typeface="M PLUS 1p"/>
                <a:ea typeface="M PLUS 1p"/>
                <a:cs typeface="M PLUS 1p"/>
                <a:sym typeface="M PLUS 1p"/>
              </a:defRPr>
            </a:lvl8pPr>
            <a:lvl9pPr indent="-304800" lvl="8" marL="4114800" rtl="0">
              <a:lnSpc>
                <a:spcPct val="150000"/>
              </a:lnSpc>
              <a:spcBef>
                <a:spcPts val="0"/>
              </a:spcBef>
              <a:spcAft>
                <a:spcPts val="0"/>
              </a:spcAft>
              <a:buSzPts val="1200"/>
              <a:buFont typeface="M PLUS 1p"/>
              <a:buChar char="■"/>
              <a:defRPr sz="1200">
                <a:latin typeface="M PLUS 1p"/>
                <a:ea typeface="M PLUS 1p"/>
                <a:cs typeface="M PLUS 1p"/>
                <a:sym typeface="M PLUS 1p"/>
              </a:defRPr>
            </a:lvl9pPr>
          </a:lstStyle>
          <a:p/>
        </p:txBody>
      </p:sp>
      <p:sp>
        <p:nvSpPr>
          <p:cNvPr id="85" name="Google Shape;85;p9"/>
          <p:cNvSpPr txBox="1"/>
          <p:nvPr>
            <p:ph idx="2" type="body"/>
          </p:nvPr>
        </p:nvSpPr>
        <p:spPr>
          <a:xfrm>
            <a:off x="4832400" y="770400"/>
            <a:ext cx="4041600" cy="4088100"/>
          </a:xfrm>
          <a:prstGeom prst="rect">
            <a:avLst/>
          </a:prstGeom>
        </p:spPr>
        <p:txBody>
          <a:bodyPr anchorCtr="0" anchor="t" bIns="0" lIns="0" spcFirstLastPara="1" rIns="0" wrap="square" tIns="0">
            <a:normAutofit/>
          </a:bodyPr>
          <a:lstStyle>
            <a:lvl1pPr indent="-317500" lvl="0" marL="457200" rtl="0">
              <a:lnSpc>
                <a:spcPct val="150000"/>
              </a:lnSpc>
              <a:spcBef>
                <a:spcPts val="0"/>
              </a:spcBef>
              <a:spcAft>
                <a:spcPts val="0"/>
              </a:spcAft>
              <a:buSzPts val="1400"/>
              <a:buFont typeface="M PLUS 1p"/>
              <a:buChar char="●"/>
              <a:defRPr sz="1400">
                <a:latin typeface="M PLUS 1p"/>
                <a:ea typeface="M PLUS 1p"/>
                <a:cs typeface="M PLUS 1p"/>
                <a:sym typeface="M PLUS 1p"/>
              </a:defRPr>
            </a:lvl1pPr>
            <a:lvl2pPr indent="-304800" lvl="1" marL="914400" rtl="0">
              <a:lnSpc>
                <a:spcPct val="150000"/>
              </a:lnSpc>
              <a:spcBef>
                <a:spcPts val="0"/>
              </a:spcBef>
              <a:spcAft>
                <a:spcPts val="0"/>
              </a:spcAft>
              <a:buSzPts val="1200"/>
              <a:buFont typeface="M PLUS 1p"/>
              <a:buChar char="○"/>
              <a:defRPr sz="1200">
                <a:latin typeface="M PLUS 1p"/>
                <a:ea typeface="M PLUS 1p"/>
                <a:cs typeface="M PLUS 1p"/>
                <a:sym typeface="M PLUS 1p"/>
              </a:defRPr>
            </a:lvl2pPr>
            <a:lvl3pPr indent="-304800" lvl="2" marL="1371600" rtl="0">
              <a:lnSpc>
                <a:spcPct val="150000"/>
              </a:lnSpc>
              <a:spcBef>
                <a:spcPts val="0"/>
              </a:spcBef>
              <a:spcAft>
                <a:spcPts val="0"/>
              </a:spcAft>
              <a:buSzPts val="1200"/>
              <a:buFont typeface="M PLUS 1p"/>
              <a:buChar char="■"/>
              <a:defRPr sz="1200">
                <a:latin typeface="M PLUS 1p"/>
                <a:ea typeface="M PLUS 1p"/>
                <a:cs typeface="M PLUS 1p"/>
                <a:sym typeface="M PLUS 1p"/>
              </a:defRPr>
            </a:lvl3pPr>
            <a:lvl4pPr indent="-304800" lvl="3" marL="1828800" rtl="0">
              <a:lnSpc>
                <a:spcPct val="150000"/>
              </a:lnSpc>
              <a:spcBef>
                <a:spcPts val="0"/>
              </a:spcBef>
              <a:spcAft>
                <a:spcPts val="0"/>
              </a:spcAft>
              <a:buSzPts val="1200"/>
              <a:buFont typeface="M PLUS 1p"/>
              <a:buChar char="●"/>
              <a:defRPr sz="1200">
                <a:latin typeface="M PLUS 1p"/>
                <a:ea typeface="M PLUS 1p"/>
                <a:cs typeface="M PLUS 1p"/>
                <a:sym typeface="M PLUS 1p"/>
              </a:defRPr>
            </a:lvl4pPr>
            <a:lvl5pPr indent="-304800" lvl="4" marL="2286000" rtl="0">
              <a:lnSpc>
                <a:spcPct val="150000"/>
              </a:lnSpc>
              <a:spcBef>
                <a:spcPts val="0"/>
              </a:spcBef>
              <a:spcAft>
                <a:spcPts val="0"/>
              </a:spcAft>
              <a:buSzPts val="1200"/>
              <a:buFont typeface="M PLUS 1p"/>
              <a:buChar char="○"/>
              <a:defRPr sz="1200">
                <a:latin typeface="M PLUS 1p"/>
                <a:ea typeface="M PLUS 1p"/>
                <a:cs typeface="M PLUS 1p"/>
                <a:sym typeface="M PLUS 1p"/>
              </a:defRPr>
            </a:lvl5pPr>
            <a:lvl6pPr indent="-304800" lvl="5" marL="2743200" rtl="0">
              <a:lnSpc>
                <a:spcPct val="150000"/>
              </a:lnSpc>
              <a:spcBef>
                <a:spcPts val="0"/>
              </a:spcBef>
              <a:spcAft>
                <a:spcPts val="0"/>
              </a:spcAft>
              <a:buSzPts val="1200"/>
              <a:buFont typeface="M PLUS 1p"/>
              <a:buChar char="■"/>
              <a:defRPr sz="1200">
                <a:latin typeface="M PLUS 1p"/>
                <a:ea typeface="M PLUS 1p"/>
                <a:cs typeface="M PLUS 1p"/>
                <a:sym typeface="M PLUS 1p"/>
              </a:defRPr>
            </a:lvl6pPr>
            <a:lvl7pPr indent="-304800" lvl="6" marL="3200400" rtl="0">
              <a:lnSpc>
                <a:spcPct val="150000"/>
              </a:lnSpc>
              <a:spcBef>
                <a:spcPts val="0"/>
              </a:spcBef>
              <a:spcAft>
                <a:spcPts val="0"/>
              </a:spcAft>
              <a:buSzPts val="1200"/>
              <a:buFont typeface="M PLUS 1p"/>
              <a:buChar char="●"/>
              <a:defRPr sz="1200">
                <a:latin typeface="M PLUS 1p"/>
                <a:ea typeface="M PLUS 1p"/>
                <a:cs typeface="M PLUS 1p"/>
                <a:sym typeface="M PLUS 1p"/>
              </a:defRPr>
            </a:lvl7pPr>
            <a:lvl8pPr indent="-304800" lvl="7" marL="3657600" rtl="0">
              <a:lnSpc>
                <a:spcPct val="150000"/>
              </a:lnSpc>
              <a:spcBef>
                <a:spcPts val="0"/>
              </a:spcBef>
              <a:spcAft>
                <a:spcPts val="0"/>
              </a:spcAft>
              <a:buSzPts val="1200"/>
              <a:buFont typeface="M PLUS 1p"/>
              <a:buChar char="○"/>
              <a:defRPr sz="1200">
                <a:latin typeface="M PLUS 1p"/>
                <a:ea typeface="M PLUS 1p"/>
                <a:cs typeface="M PLUS 1p"/>
                <a:sym typeface="M PLUS 1p"/>
              </a:defRPr>
            </a:lvl8pPr>
            <a:lvl9pPr indent="-304800" lvl="8" marL="4114800" rtl="0">
              <a:lnSpc>
                <a:spcPct val="150000"/>
              </a:lnSpc>
              <a:spcBef>
                <a:spcPts val="0"/>
              </a:spcBef>
              <a:spcAft>
                <a:spcPts val="0"/>
              </a:spcAft>
              <a:buSzPts val="1200"/>
              <a:buFont typeface="M PLUS 1p"/>
              <a:buChar char="■"/>
              <a:defRPr sz="1200">
                <a:latin typeface="M PLUS 1p"/>
                <a:ea typeface="M PLUS 1p"/>
                <a:cs typeface="M PLUS 1p"/>
                <a:sym typeface="M PLUS 1p"/>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グレイ）">
  <p:cSld name="TITLE_ONLY_1">
    <p:bg>
      <p:bgPr>
        <a:solidFill>
          <a:srgbClr val="F5F5F5"/>
        </a:solidFill>
      </p:bgPr>
    </p:bg>
    <p:spTree>
      <p:nvGrpSpPr>
        <p:cNvPr id="86" name="Shape 86"/>
        <p:cNvGrpSpPr/>
        <p:nvPr/>
      </p:nvGrpSpPr>
      <p:grpSpPr>
        <a:xfrm>
          <a:off x="0" y="0"/>
          <a:ext cx="0" cy="0"/>
          <a:chOff x="0" y="0"/>
          <a:chExt cx="0" cy="0"/>
        </a:xfrm>
      </p:grpSpPr>
      <p:sp>
        <p:nvSpPr>
          <p:cNvPr id="87" name="Google Shape;87;p10"/>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lvl1pPr lvl="0" rtl="0">
              <a:lnSpc>
                <a:spcPct val="100000"/>
              </a:lnSpc>
              <a:buNone/>
              <a:defRPr>
                <a:latin typeface="Helvetica Neue"/>
                <a:ea typeface="Helvetica Neue"/>
                <a:cs typeface="Helvetica Neue"/>
                <a:sym typeface="Helvetica Neue"/>
              </a:defRPr>
            </a:lvl1pPr>
            <a:lvl2pPr lvl="1" rtl="0">
              <a:lnSpc>
                <a:spcPct val="100000"/>
              </a:lnSpc>
              <a:buNone/>
              <a:defRPr>
                <a:latin typeface="Helvetica Neue"/>
                <a:ea typeface="Helvetica Neue"/>
                <a:cs typeface="Helvetica Neue"/>
                <a:sym typeface="Helvetica Neue"/>
              </a:defRPr>
            </a:lvl2pPr>
            <a:lvl3pPr lvl="2" rtl="0">
              <a:lnSpc>
                <a:spcPct val="100000"/>
              </a:lnSpc>
              <a:buNone/>
              <a:defRPr>
                <a:latin typeface="Helvetica Neue"/>
                <a:ea typeface="Helvetica Neue"/>
                <a:cs typeface="Helvetica Neue"/>
                <a:sym typeface="Helvetica Neue"/>
              </a:defRPr>
            </a:lvl3pPr>
            <a:lvl4pPr lvl="3" rtl="0">
              <a:lnSpc>
                <a:spcPct val="100000"/>
              </a:lnSpc>
              <a:buNone/>
              <a:defRPr>
                <a:latin typeface="Helvetica Neue"/>
                <a:ea typeface="Helvetica Neue"/>
                <a:cs typeface="Helvetica Neue"/>
                <a:sym typeface="Helvetica Neue"/>
              </a:defRPr>
            </a:lvl4pPr>
            <a:lvl5pPr lvl="4" rtl="0">
              <a:lnSpc>
                <a:spcPct val="100000"/>
              </a:lnSpc>
              <a:buNone/>
              <a:defRPr>
                <a:latin typeface="Helvetica Neue"/>
                <a:ea typeface="Helvetica Neue"/>
                <a:cs typeface="Helvetica Neue"/>
                <a:sym typeface="Helvetica Neue"/>
              </a:defRPr>
            </a:lvl5pPr>
            <a:lvl6pPr lvl="5" rtl="0">
              <a:lnSpc>
                <a:spcPct val="100000"/>
              </a:lnSpc>
              <a:buNone/>
              <a:defRPr>
                <a:latin typeface="Helvetica Neue"/>
                <a:ea typeface="Helvetica Neue"/>
                <a:cs typeface="Helvetica Neue"/>
                <a:sym typeface="Helvetica Neue"/>
              </a:defRPr>
            </a:lvl6pPr>
            <a:lvl7pPr lvl="6" rtl="0">
              <a:lnSpc>
                <a:spcPct val="100000"/>
              </a:lnSpc>
              <a:buNone/>
              <a:defRPr>
                <a:latin typeface="Helvetica Neue"/>
                <a:ea typeface="Helvetica Neue"/>
                <a:cs typeface="Helvetica Neue"/>
                <a:sym typeface="Helvetica Neue"/>
              </a:defRPr>
            </a:lvl7pPr>
            <a:lvl8pPr lvl="7" rtl="0">
              <a:lnSpc>
                <a:spcPct val="100000"/>
              </a:lnSpc>
              <a:buNone/>
              <a:defRPr>
                <a:latin typeface="Helvetica Neue"/>
                <a:ea typeface="Helvetica Neue"/>
                <a:cs typeface="Helvetica Neue"/>
                <a:sym typeface="Helvetica Neue"/>
              </a:defRPr>
            </a:lvl8pPr>
            <a:lvl9pPr lvl="8" rtl="0">
              <a:lnSpc>
                <a:spcPct val="100000"/>
              </a:lnSpc>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
        <p:nvSpPr>
          <p:cNvPr id="88" name="Google Shape;88;p10"/>
          <p:cNvSpPr/>
          <p:nvPr/>
        </p:nvSpPr>
        <p:spPr>
          <a:xfrm>
            <a:off x="0" y="168300"/>
            <a:ext cx="72000" cy="432000"/>
          </a:xfrm>
          <a:prstGeom prst="rect">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0"/>
          <p:cNvSpPr txBox="1"/>
          <p:nvPr>
            <p:ph type="title"/>
          </p:nvPr>
        </p:nvSpPr>
        <p:spPr>
          <a:xfrm>
            <a:off x="270000" y="214683"/>
            <a:ext cx="8520600" cy="293400"/>
          </a:xfrm>
          <a:prstGeom prst="rect">
            <a:avLst/>
          </a:prstGeom>
        </p:spPr>
        <p:txBody>
          <a:bodyPr anchorCtr="0" anchor="t" bIns="0" lIns="0" spcFirstLastPara="1" rIns="0" wrap="square" tIns="0">
            <a:spAutoFit/>
          </a:bodyPr>
          <a:lstStyle>
            <a:lvl1pPr lvl="0" rtl="0">
              <a:spcBef>
                <a:spcPts val="0"/>
              </a:spcBef>
              <a:spcAft>
                <a:spcPts val="0"/>
              </a:spcAft>
              <a:buSzPts val="2000"/>
              <a:buFont typeface="M PLUS 1p Medium"/>
              <a:buNone/>
              <a:defRPr sz="2000">
                <a:latin typeface="M PLUS 1p Medium"/>
                <a:ea typeface="M PLUS 1p Medium"/>
                <a:cs typeface="M PLUS 1p Medium"/>
                <a:sym typeface="M PLUS 1p Medium"/>
              </a:defRPr>
            </a:lvl1pPr>
            <a:lvl2pPr lvl="1" rtl="0">
              <a:spcBef>
                <a:spcPts val="0"/>
              </a:spcBef>
              <a:spcAft>
                <a:spcPts val="0"/>
              </a:spcAft>
              <a:buSzPts val="2000"/>
              <a:buFont typeface="M PLUS 1p Medium"/>
              <a:buNone/>
              <a:defRPr sz="2000">
                <a:latin typeface="M PLUS 1p Medium"/>
                <a:ea typeface="M PLUS 1p Medium"/>
                <a:cs typeface="M PLUS 1p Medium"/>
                <a:sym typeface="M PLUS 1p Medium"/>
              </a:defRPr>
            </a:lvl2pPr>
            <a:lvl3pPr lvl="2" rtl="0">
              <a:spcBef>
                <a:spcPts val="0"/>
              </a:spcBef>
              <a:spcAft>
                <a:spcPts val="0"/>
              </a:spcAft>
              <a:buSzPts val="2000"/>
              <a:buFont typeface="M PLUS 1p Medium"/>
              <a:buNone/>
              <a:defRPr sz="2000">
                <a:latin typeface="M PLUS 1p Medium"/>
                <a:ea typeface="M PLUS 1p Medium"/>
                <a:cs typeface="M PLUS 1p Medium"/>
                <a:sym typeface="M PLUS 1p Medium"/>
              </a:defRPr>
            </a:lvl3pPr>
            <a:lvl4pPr lvl="3" rtl="0">
              <a:spcBef>
                <a:spcPts val="0"/>
              </a:spcBef>
              <a:spcAft>
                <a:spcPts val="0"/>
              </a:spcAft>
              <a:buSzPts val="2000"/>
              <a:buFont typeface="M PLUS 1p Medium"/>
              <a:buNone/>
              <a:defRPr sz="2000">
                <a:latin typeface="M PLUS 1p Medium"/>
                <a:ea typeface="M PLUS 1p Medium"/>
                <a:cs typeface="M PLUS 1p Medium"/>
                <a:sym typeface="M PLUS 1p Medium"/>
              </a:defRPr>
            </a:lvl4pPr>
            <a:lvl5pPr lvl="4" rtl="0">
              <a:spcBef>
                <a:spcPts val="0"/>
              </a:spcBef>
              <a:spcAft>
                <a:spcPts val="0"/>
              </a:spcAft>
              <a:buSzPts val="2000"/>
              <a:buFont typeface="M PLUS 1p Medium"/>
              <a:buNone/>
              <a:defRPr sz="2000">
                <a:latin typeface="M PLUS 1p Medium"/>
                <a:ea typeface="M PLUS 1p Medium"/>
                <a:cs typeface="M PLUS 1p Medium"/>
                <a:sym typeface="M PLUS 1p Medium"/>
              </a:defRPr>
            </a:lvl5pPr>
            <a:lvl6pPr lvl="5" rtl="0">
              <a:spcBef>
                <a:spcPts val="0"/>
              </a:spcBef>
              <a:spcAft>
                <a:spcPts val="0"/>
              </a:spcAft>
              <a:buSzPts val="2000"/>
              <a:buFont typeface="M PLUS 1p Medium"/>
              <a:buNone/>
              <a:defRPr sz="2000">
                <a:latin typeface="M PLUS 1p Medium"/>
                <a:ea typeface="M PLUS 1p Medium"/>
                <a:cs typeface="M PLUS 1p Medium"/>
                <a:sym typeface="M PLUS 1p Medium"/>
              </a:defRPr>
            </a:lvl6pPr>
            <a:lvl7pPr lvl="6" rtl="0">
              <a:spcBef>
                <a:spcPts val="0"/>
              </a:spcBef>
              <a:spcAft>
                <a:spcPts val="0"/>
              </a:spcAft>
              <a:buSzPts val="2000"/>
              <a:buFont typeface="M PLUS 1p Medium"/>
              <a:buNone/>
              <a:defRPr sz="2000">
                <a:latin typeface="M PLUS 1p Medium"/>
                <a:ea typeface="M PLUS 1p Medium"/>
                <a:cs typeface="M PLUS 1p Medium"/>
                <a:sym typeface="M PLUS 1p Medium"/>
              </a:defRPr>
            </a:lvl7pPr>
            <a:lvl8pPr lvl="7" rtl="0">
              <a:spcBef>
                <a:spcPts val="0"/>
              </a:spcBef>
              <a:spcAft>
                <a:spcPts val="0"/>
              </a:spcAft>
              <a:buSzPts val="2000"/>
              <a:buFont typeface="M PLUS 1p Medium"/>
              <a:buNone/>
              <a:defRPr sz="2000">
                <a:latin typeface="M PLUS 1p Medium"/>
                <a:ea typeface="M PLUS 1p Medium"/>
                <a:cs typeface="M PLUS 1p Medium"/>
                <a:sym typeface="M PLUS 1p Medium"/>
              </a:defRPr>
            </a:lvl8pPr>
            <a:lvl9pPr lvl="8" rtl="0">
              <a:spcBef>
                <a:spcPts val="0"/>
              </a:spcBef>
              <a:spcAft>
                <a:spcPts val="0"/>
              </a:spcAft>
              <a:buSzPts val="2000"/>
              <a:buFont typeface="M PLUS 1p Medium"/>
              <a:buNone/>
              <a:defRPr sz="2000">
                <a:latin typeface="M PLUS 1p Medium"/>
                <a:ea typeface="M PLUS 1p Medium"/>
                <a:cs typeface="M PLUS 1p Medium"/>
                <a:sym typeface="M PLUS 1p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70000" y="168300"/>
            <a:ext cx="8604000" cy="432000"/>
          </a:xfrm>
          <a:prstGeom prst="rect">
            <a:avLst/>
          </a:prstGeom>
          <a:noFill/>
          <a:ln>
            <a:noFill/>
          </a:ln>
        </p:spPr>
        <p:txBody>
          <a:bodyPr anchorCtr="0" anchor="ctr" bIns="0" lIns="0" spcFirstLastPara="1" rIns="0" wrap="square" tIns="0">
            <a:noAutofit/>
          </a:bodyPr>
          <a:lstStyle>
            <a:lvl1pPr lvl="0"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1pPr>
            <a:lvl2pPr lvl="1"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2pPr>
            <a:lvl3pPr lvl="2"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3pPr>
            <a:lvl4pPr lvl="3"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4pPr>
            <a:lvl5pPr lvl="4"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5pPr>
            <a:lvl6pPr lvl="5"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6pPr>
            <a:lvl7pPr lvl="6"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7pPr>
            <a:lvl8pPr lvl="7"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8pPr>
            <a:lvl9pPr lvl="8" rtl="0">
              <a:spcBef>
                <a:spcPts val="0"/>
              </a:spcBef>
              <a:spcAft>
                <a:spcPts val="0"/>
              </a:spcAft>
              <a:buClr>
                <a:srgbClr val="13202F"/>
              </a:buClr>
              <a:buSzPts val="2000"/>
              <a:buFont typeface="M PLUS 1p Medium"/>
              <a:buNone/>
              <a:defRPr sz="2000">
                <a:solidFill>
                  <a:srgbClr val="13202F"/>
                </a:solidFill>
                <a:latin typeface="M PLUS 1p Medium"/>
                <a:ea typeface="M PLUS 1p Medium"/>
                <a:cs typeface="M PLUS 1p Medium"/>
                <a:sym typeface="M PLUS 1p Medium"/>
              </a:defRPr>
            </a:lvl9pPr>
          </a:lstStyle>
          <a:p/>
        </p:txBody>
      </p:sp>
      <p:sp>
        <p:nvSpPr>
          <p:cNvPr id="7" name="Google Shape;7;p1"/>
          <p:cNvSpPr txBox="1"/>
          <p:nvPr>
            <p:ph idx="1" type="body"/>
          </p:nvPr>
        </p:nvSpPr>
        <p:spPr>
          <a:xfrm>
            <a:off x="270000" y="770400"/>
            <a:ext cx="8604000" cy="3949200"/>
          </a:xfrm>
          <a:prstGeom prst="rect">
            <a:avLst/>
          </a:prstGeom>
          <a:noFill/>
          <a:ln>
            <a:noFill/>
          </a:ln>
        </p:spPr>
        <p:txBody>
          <a:bodyPr anchorCtr="0" anchor="t" bIns="0" lIns="0" spcFirstLastPara="1" rIns="0" wrap="square" tIns="0">
            <a:normAutofit/>
          </a:bodyPr>
          <a:lstStyle>
            <a:lvl1pPr indent="-304800" lvl="0" marL="4572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1pPr>
            <a:lvl2pPr indent="-304800" lvl="1" marL="9144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2pPr>
            <a:lvl3pPr indent="-304800" lvl="2" marL="13716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3pPr>
            <a:lvl4pPr indent="-304800" lvl="3" marL="18288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4pPr>
            <a:lvl5pPr indent="-304800" lvl="4" marL="22860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5pPr>
            <a:lvl6pPr indent="-304800" lvl="5" marL="27432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6pPr>
            <a:lvl7pPr indent="-304800" lvl="6" marL="32004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7pPr>
            <a:lvl8pPr indent="-304800" lvl="7" marL="36576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8pPr>
            <a:lvl9pPr indent="-304800" lvl="8" marL="4114800" rtl="0">
              <a:lnSpc>
                <a:spcPct val="115000"/>
              </a:lnSpc>
              <a:spcBef>
                <a:spcPts val="0"/>
              </a:spcBef>
              <a:spcAft>
                <a:spcPts val="0"/>
              </a:spcAft>
              <a:buClr>
                <a:srgbClr val="424242"/>
              </a:buClr>
              <a:buSzPts val="1200"/>
              <a:buFont typeface="M PLUS 1p"/>
              <a:buChar char="■"/>
              <a:defRPr sz="1200">
                <a:solidFill>
                  <a:srgbClr val="424242"/>
                </a:solidFill>
                <a:latin typeface="M PLUS 1p"/>
                <a:ea typeface="M PLUS 1p"/>
                <a:cs typeface="M PLUS 1p"/>
                <a:sym typeface="M PLUS 1p"/>
              </a:defRPr>
            </a:lvl9pPr>
          </a:lstStyle>
          <a:p/>
        </p:txBody>
      </p:sp>
      <p:sp>
        <p:nvSpPr>
          <p:cNvPr id="8" name="Google Shape;8;p1"/>
          <p:cNvSpPr txBox="1"/>
          <p:nvPr>
            <p:ph idx="12" type="sldNum"/>
          </p:nvPr>
        </p:nvSpPr>
        <p:spPr>
          <a:xfrm>
            <a:off x="8325300" y="4862998"/>
            <a:ext cx="548700" cy="137400"/>
          </a:xfrm>
          <a:prstGeom prst="rect">
            <a:avLst/>
          </a:prstGeom>
          <a:noFill/>
          <a:ln>
            <a:noFill/>
          </a:ln>
        </p:spPr>
        <p:txBody>
          <a:bodyPr anchorCtr="0" anchor="ctr" bIns="0" lIns="0" spcFirstLastPara="1" rIns="0" wrap="square" tIns="0">
            <a:normAutofit lnSpcReduction="10000"/>
          </a:bodyPr>
          <a:lstStyle>
            <a:lvl1pPr lvl="0" rtl="0" algn="r">
              <a:buNone/>
              <a:defRPr sz="1000">
                <a:solidFill>
                  <a:schemeClr val="dk2"/>
                </a:solidFill>
                <a:latin typeface="Helvetica Neue"/>
                <a:ea typeface="Helvetica Neue"/>
                <a:cs typeface="Helvetica Neue"/>
                <a:sym typeface="Helvetica Neue"/>
              </a:defRPr>
            </a:lvl1pPr>
            <a:lvl2pPr lvl="1" rtl="0" algn="r">
              <a:buNone/>
              <a:defRPr sz="1000">
                <a:solidFill>
                  <a:schemeClr val="dk2"/>
                </a:solidFill>
                <a:latin typeface="Helvetica Neue"/>
                <a:ea typeface="Helvetica Neue"/>
                <a:cs typeface="Helvetica Neue"/>
                <a:sym typeface="Helvetica Neue"/>
              </a:defRPr>
            </a:lvl2pPr>
            <a:lvl3pPr lvl="2" rtl="0" algn="r">
              <a:buNone/>
              <a:defRPr sz="1000">
                <a:solidFill>
                  <a:schemeClr val="dk2"/>
                </a:solidFill>
                <a:latin typeface="Helvetica Neue"/>
                <a:ea typeface="Helvetica Neue"/>
                <a:cs typeface="Helvetica Neue"/>
                <a:sym typeface="Helvetica Neue"/>
              </a:defRPr>
            </a:lvl3pPr>
            <a:lvl4pPr lvl="3" rtl="0" algn="r">
              <a:buNone/>
              <a:defRPr sz="1000">
                <a:solidFill>
                  <a:schemeClr val="dk2"/>
                </a:solidFill>
                <a:latin typeface="Helvetica Neue"/>
                <a:ea typeface="Helvetica Neue"/>
                <a:cs typeface="Helvetica Neue"/>
                <a:sym typeface="Helvetica Neue"/>
              </a:defRPr>
            </a:lvl4pPr>
            <a:lvl5pPr lvl="4" rtl="0" algn="r">
              <a:buNone/>
              <a:defRPr sz="1000">
                <a:solidFill>
                  <a:schemeClr val="dk2"/>
                </a:solidFill>
                <a:latin typeface="Helvetica Neue"/>
                <a:ea typeface="Helvetica Neue"/>
                <a:cs typeface="Helvetica Neue"/>
                <a:sym typeface="Helvetica Neue"/>
              </a:defRPr>
            </a:lvl5pPr>
            <a:lvl6pPr lvl="5" rtl="0" algn="r">
              <a:buNone/>
              <a:defRPr sz="1000">
                <a:solidFill>
                  <a:schemeClr val="dk2"/>
                </a:solidFill>
                <a:latin typeface="Helvetica Neue"/>
                <a:ea typeface="Helvetica Neue"/>
                <a:cs typeface="Helvetica Neue"/>
                <a:sym typeface="Helvetica Neue"/>
              </a:defRPr>
            </a:lvl6pPr>
            <a:lvl7pPr lvl="6" rtl="0" algn="r">
              <a:buNone/>
              <a:defRPr sz="1000">
                <a:solidFill>
                  <a:schemeClr val="dk2"/>
                </a:solidFill>
                <a:latin typeface="Helvetica Neue"/>
                <a:ea typeface="Helvetica Neue"/>
                <a:cs typeface="Helvetica Neue"/>
                <a:sym typeface="Helvetica Neue"/>
              </a:defRPr>
            </a:lvl7pPr>
            <a:lvl8pPr lvl="7" rtl="0" algn="r">
              <a:buNone/>
              <a:defRPr sz="1000">
                <a:solidFill>
                  <a:schemeClr val="dk2"/>
                </a:solidFill>
                <a:latin typeface="Helvetica Neue"/>
                <a:ea typeface="Helvetica Neue"/>
                <a:cs typeface="Helvetica Neue"/>
                <a:sym typeface="Helvetica Neue"/>
              </a:defRPr>
            </a:lvl8pPr>
            <a:lvl9pPr lvl="8" rtl="0" algn="r">
              <a:buNone/>
              <a:defRPr sz="10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70">
          <p15:clr>
            <a:srgbClr val="EA4335"/>
          </p15:clr>
        </p15:guide>
        <p15:guide id="2" pos="5590">
          <p15:clr>
            <a:srgbClr val="EA4335"/>
          </p15:clr>
        </p15:guide>
        <p15:guide id="3" orient="horz" pos="3150">
          <p15:clr>
            <a:srgbClr val="EA4335"/>
          </p15:clr>
        </p15:guide>
        <p15:guide id="4" orient="horz" pos="3063">
          <p15:clr>
            <a:srgbClr val="EA4335"/>
          </p15:clr>
        </p15:guide>
        <p15:guide id="5" pos="2880">
          <p15:clr>
            <a:srgbClr val="EA4335"/>
          </p15:clr>
        </p15:guide>
        <p15:guide id="6" orient="horz" pos="1620">
          <p15:clr>
            <a:srgbClr val="EA4335"/>
          </p15:clr>
        </p15:guide>
        <p15:guide id="7" orient="horz" pos="106">
          <p15:clr>
            <a:srgbClr val="EA4335"/>
          </p15:clr>
        </p15:guide>
        <p15:guide id="8" orient="horz" pos="378">
          <p15:clr>
            <a:srgbClr val="EA4335"/>
          </p15:clr>
        </p15:guide>
        <p15:guide id="9" orient="horz" pos="485">
          <p15:clr>
            <a:srgbClr val="EA4335"/>
          </p15:clr>
        </p15:guide>
        <p15:guide id="10" orient="horz" pos="297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l.chatwork.com/xlsx_ja_cs_rule_list?utm_source=manu&amp;utm_medium=referral&amp;utm_campaign=csma01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bit.ly/3jyRxCY"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hyperlink" Target="https://corp.chatwork.com/ja/?click=footer-navi&amp;adcode=nurt_sefoll_220208-10: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9.gif"/><Relationship Id="rId4" Type="http://schemas.openxmlformats.org/officeDocument/2006/relationships/image" Target="../media/image13.gif"/><Relationship Id="rId5" Type="http://schemas.openxmlformats.org/officeDocument/2006/relationships/image" Target="../media/image16.gif"/><Relationship Id="rId6" Type="http://schemas.openxmlformats.org/officeDocument/2006/relationships/image" Target="../media/image1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hyperlink" Target="http://drive.google.com/file/d/1oDjCDPBDLaJBaFH-pkUVIUJhsGN7ePIx/view" TargetMode="Externa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hyperlink" Target="https://help.chatwork.com/hc/ja/articles/206195002" TargetMode="External"/><Relationship Id="rId4" Type="http://schemas.openxmlformats.org/officeDocument/2006/relationships/hyperlink" Target="https://help.chatwork.com/hc/ja/articles/206339521-%E3%83%91%E3%82%B9%E3%82%B3%E3%83%BC%E3%83%89%E3%82%92%E8%A8%AD%E5%AE%9A%E3%81%99%E3%82%8B-Androi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hyperlink" Target="https://help.chatwork.com/hc/ja/articles/360000170602" TargetMode="External"/><Relationship Id="rId4" Type="http://schemas.openxmlformats.org/officeDocument/2006/relationships/hyperlink" Target="https://help.chatwork.com/hc/ja/articles/20629666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2.png"/><Relationship Id="rId4" Type="http://schemas.openxmlformats.org/officeDocument/2006/relationships/image" Target="../media/image4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44.png"/><Relationship Id="rId8"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34.png"/><Relationship Id="rId7" Type="http://schemas.openxmlformats.org/officeDocument/2006/relationships/image" Target="../media/image27.png"/><Relationship Id="rId8"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5.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comments" Target="../comments/commen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hyperlink" Target="https://help.chatwork.com/hc/ja/"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nvSpPr>
        <p:spPr>
          <a:xfrm>
            <a:off x="2938400" y="1866150"/>
            <a:ext cx="5593800" cy="926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Font typeface="Arial"/>
              <a:buNone/>
            </a:pPr>
            <a:r>
              <a:rPr b="1" lang="ja" sz="2800">
                <a:solidFill>
                  <a:srgbClr val="12253A"/>
                </a:solidFill>
                <a:latin typeface="M PLUS 1p"/>
                <a:ea typeface="M PLUS 1p"/>
                <a:cs typeface="M PLUS 1p"/>
                <a:sym typeface="M PLUS 1p"/>
              </a:rPr>
              <a:t>Chatwork導入時の社内説明会用プレゼンテーション資料</a:t>
            </a:r>
            <a:endParaRPr b="1" sz="2800">
              <a:solidFill>
                <a:srgbClr val="12253A"/>
              </a:solidFill>
              <a:latin typeface="M PLUS 1p"/>
              <a:ea typeface="M PLUS 1p"/>
              <a:cs typeface="M PLUS 1p"/>
              <a:sym typeface="M PLUS 1p"/>
            </a:endParaRPr>
          </a:p>
        </p:txBody>
      </p:sp>
      <p:sp>
        <p:nvSpPr>
          <p:cNvPr id="178" name="Google Shape;178;p24"/>
          <p:cNvSpPr/>
          <p:nvPr/>
        </p:nvSpPr>
        <p:spPr>
          <a:xfrm>
            <a:off x="1383667" y="1698750"/>
            <a:ext cx="1172496" cy="1171099"/>
          </a:xfrm>
          <a:custGeom>
            <a:rect b="b" l="l" r="r" t="t"/>
            <a:pathLst>
              <a:path extrusionOk="0" h="209499" w="209655">
                <a:moveTo>
                  <a:pt x="104775" y="12072"/>
                </a:moveTo>
                <a:lnTo>
                  <a:pt x="109367" y="12124"/>
                </a:lnTo>
                <a:lnTo>
                  <a:pt x="118446" y="13016"/>
                </a:lnTo>
                <a:lnTo>
                  <a:pt x="127367" y="14800"/>
                </a:lnTo>
                <a:lnTo>
                  <a:pt x="136026" y="17424"/>
                </a:lnTo>
                <a:lnTo>
                  <a:pt x="144371" y="20888"/>
                </a:lnTo>
                <a:lnTo>
                  <a:pt x="152400" y="25139"/>
                </a:lnTo>
                <a:lnTo>
                  <a:pt x="159957" y="30177"/>
                </a:lnTo>
                <a:lnTo>
                  <a:pt x="166989" y="35949"/>
                </a:lnTo>
                <a:lnTo>
                  <a:pt x="170348" y="39151"/>
                </a:lnTo>
                <a:lnTo>
                  <a:pt x="172710" y="41617"/>
                </a:lnTo>
                <a:lnTo>
                  <a:pt x="177170" y="46813"/>
                </a:lnTo>
                <a:lnTo>
                  <a:pt x="181211" y="52218"/>
                </a:lnTo>
                <a:lnTo>
                  <a:pt x="184780" y="57886"/>
                </a:lnTo>
                <a:lnTo>
                  <a:pt x="187981" y="63763"/>
                </a:lnTo>
                <a:lnTo>
                  <a:pt x="190657" y="69851"/>
                </a:lnTo>
                <a:lnTo>
                  <a:pt x="192967" y="76096"/>
                </a:lnTo>
                <a:lnTo>
                  <a:pt x="194751" y="82446"/>
                </a:lnTo>
                <a:lnTo>
                  <a:pt x="196115" y="88953"/>
                </a:lnTo>
                <a:lnTo>
                  <a:pt x="197007" y="95513"/>
                </a:lnTo>
                <a:lnTo>
                  <a:pt x="197427" y="102126"/>
                </a:lnTo>
                <a:lnTo>
                  <a:pt x="197375" y="108791"/>
                </a:lnTo>
                <a:lnTo>
                  <a:pt x="196850" y="115403"/>
                </a:lnTo>
                <a:lnTo>
                  <a:pt x="195853" y="122068"/>
                </a:lnTo>
                <a:lnTo>
                  <a:pt x="194331" y="128680"/>
                </a:lnTo>
                <a:lnTo>
                  <a:pt x="192337" y="135188"/>
                </a:lnTo>
                <a:lnTo>
                  <a:pt x="191130" y="138389"/>
                </a:lnTo>
                <a:lnTo>
                  <a:pt x="189818" y="141590"/>
                </a:lnTo>
                <a:lnTo>
                  <a:pt x="186879" y="147783"/>
                </a:lnTo>
                <a:lnTo>
                  <a:pt x="183520" y="153608"/>
                </a:lnTo>
                <a:lnTo>
                  <a:pt x="179742" y="159223"/>
                </a:lnTo>
                <a:lnTo>
                  <a:pt x="175648" y="164471"/>
                </a:lnTo>
                <a:lnTo>
                  <a:pt x="171188" y="169404"/>
                </a:lnTo>
                <a:lnTo>
                  <a:pt x="166360" y="173970"/>
                </a:lnTo>
                <a:lnTo>
                  <a:pt x="161269" y="178221"/>
                </a:lnTo>
                <a:lnTo>
                  <a:pt x="155916" y="182052"/>
                </a:lnTo>
                <a:lnTo>
                  <a:pt x="150248" y="185515"/>
                </a:lnTo>
                <a:lnTo>
                  <a:pt x="144371" y="188559"/>
                </a:lnTo>
                <a:lnTo>
                  <a:pt x="138231" y="191183"/>
                </a:lnTo>
                <a:lnTo>
                  <a:pt x="131933" y="193387"/>
                </a:lnTo>
                <a:lnTo>
                  <a:pt x="125426" y="195119"/>
                </a:lnTo>
                <a:lnTo>
                  <a:pt x="118813" y="196379"/>
                </a:lnTo>
                <a:lnTo>
                  <a:pt x="112043" y="197166"/>
                </a:lnTo>
                <a:lnTo>
                  <a:pt x="108580" y="197376"/>
                </a:lnTo>
                <a:lnTo>
                  <a:pt x="14904" y="197376"/>
                </a:lnTo>
                <a:lnTo>
                  <a:pt x="14327" y="197323"/>
                </a:lnTo>
                <a:lnTo>
                  <a:pt x="13382" y="196903"/>
                </a:lnTo>
                <a:lnTo>
                  <a:pt x="12595" y="196169"/>
                </a:lnTo>
                <a:lnTo>
                  <a:pt x="12228" y="195172"/>
                </a:lnTo>
                <a:lnTo>
                  <a:pt x="12175" y="194594"/>
                </a:lnTo>
                <a:lnTo>
                  <a:pt x="12175" y="109053"/>
                </a:lnTo>
                <a:lnTo>
                  <a:pt x="12228" y="103543"/>
                </a:lnTo>
                <a:lnTo>
                  <a:pt x="13015" y="93204"/>
                </a:lnTo>
                <a:lnTo>
                  <a:pt x="14589" y="83496"/>
                </a:lnTo>
                <a:lnTo>
                  <a:pt x="16374" y="76621"/>
                </a:lnTo>
                <a:lnTo>
                  <a:pt x="17790" y="72213"/>
                </a:lnTo>
                <a:lnTo>
                  <a:pt x="19470" y="67909"/>
                </a:lnTo>
                <a:lnTo>
                  <a:pt x="21359" y="63763"/>
                </a:lnTo>
                <a:lnTo>
                  <a:pt x="23458" y="59722"/>
                </a:lnTo>
                <a:lnTo>
                  <a:pt x="25767" y="55786"/>
                </a:lnTo>
                <a:lnTo>
                  <a:pt x="29703" y="50014"/>
                </a:lnTo>
                <a:lnTo>
                  <a:pt x="35791" y="42667"/>
                </a:lnTo>
                <a:lnTo>
                  <a:pt x="39255" y="39151"/>
                </a:lnTo>
                <a:lnTo>
                  <a:pt x="42561" y="35949"/>
                </a:lnTo>
                <a:lnTo>
                  <a:pt x="49593" y="30177"/>
                </a:lnTo>
                <a:lnTo>
                  <a:pt x="57150" y="25139"/>
                </a:lnTo>
                <a:lnTo>
                  <a:pt x="65179" y="20888"/>
                </a:lnTo>
                <a:lnTo>
                  <a:pt x="73524" y="17424"/>
                </a:lnTo>
                <a:lnTo>
                  <a:pt x="82183" y="14800"/>
                </a:lnTo>
                <a:lnTo>
                  <a:pt x="91104" y="13016"/>
                </a:lnTo>
                <a:lnTo>
                  <a:pt x="100183" y="12124"/>
                </a:lnTo>
                <a:lnTo>
                  <a:pt x="104775" y="12072"/>
                </a:lnTo>
                <a:close/>
                <a:moveTo>
                  <a:pt x="99711" y="1"/>
                </a:moveTo>
                <a:lnTo>
                  <a:pt x="89635" y="946"/>
                </a:lnTo>
                <a:lnTo>
                  <a:pt x="79716" y="2835"/>
                </a:lnTo>
                <a:lnTo>
                  <a:pt x="72421" y="4934"/>
                </a:lnTo>
                <a:lnTo>
                  <a:pt x="67646" y="6613"/>
                </a:lnTo>
                <a:lnTo>
                  <a:pt x="62870" y="8555"/>
                </a:lnTo>
                <a:lnTo>
                  <a:pt x="58252" y="10707"/>
                </a:lnTo>
                <a:lnTo>
                  <a:pt x="53686" y="13068"/>
                </a:lnTo>
                <a:lnTo>
                  <a:pt x="49226" y="15692"/>
                </a:lnTo>
                <a:lnTo>
                  <a:pt x="44870" y="18579"/>
                </a:lnTo>
                <a:lnTo>
                  <a:pt x="40619" y="21727"/>
                </a:lnTo>
                <a:lnTo>
                  <a:pt x="36526" y="25034"/>
                </a:lnTo>
                <a:lnTo>
                  <a:pt x="32537" y="28655"/>
                </a:lnTo>
                <a:lnTo>
                  <a:pt x="30595" y="30544"/>
                </a:lnTo>
                <a:lnTo>
                  <a:pt x="28654" y="32538"/>
                </a:lnTo>
                <a:lnTo>
                  <a:pt x="24980" y="36527"/>
                </a:lnTo>
                <a:lnTo>
                  <a:pt x="21569" y="40672"/>
                </a:lnTo>
                <a:lnTo>
                  <a:pt x="18420" y="44923"/>
                </a:lnTo>
                <a:lnTo>
                  <a:pt x="15534" y="49279"/>
                </a:lnTo>
                <a:lnTo>
                  <a:pt x="12857" y="53740"/>
                </a:lnTo>
                <a:lnTo>
                  <a:pt x="10496" y="58306"/>
                </a:lnTo>
                <a:lnTo>
                  <a:pt x="8344" y="63029"/>
                </a:lnTo>
                <a:lnTo>
                  <a:pt x="6455" y="67857"/>
                </a:lnTo>
                <a:lnTo>
                  <a:pt x="4828" y="72842"/>
                </a:lnTo>
                <a:lnTo>
                  <a:pt x="3411" y="77985"/>
                </a:lnTo>
                <a:lnTo>
                  <a:pt x="2257" y="83286"/>
                </a:lnTo>
                <a:lnTo>
                  <a:pt x="1364" y="88691"/>
                </a:lnTo>
                <a:lnTo>
                  <a:pt x="682" y="94306"/>
                </a:lnTo>
                <a:lnTo>
                  <a:pt x="52" y="103018"/>
                </a:lnTo>
                <a:lnTo>
                  <a:pt x="0" y="109053"/>
                </a:lnTo>
                <a:lnTo>
                  <a:pt x="0" y="194594"/>
                </a:lnTo>
                <a:lnTo>
                  <a:pt x="52" y="196116"/>
                </a:lnTo>
                <a:lnTo>
                  <a:pt x="630" y="199003"/>
                </a:lnTo>
                <a:lnTo>
                  <a:pt x="1784" y="201679"/>
                </a:lnTo>
                <a:lnTo>
                  <a:pt x="3411" y="204041"/>
                </a:lnTo>
                <a:lnTo>
                  <a:pt x="5405" y="206087"/>
                </a:lnTo>
                <a:lnTo>
                  <a:pt x="7767" y="207714"/>
                </a:lnTo>
                <a:lnTo>
                  <a:pt x="10443" y="208816"/>
                </a:lnTo>
                <a:lnTo>
                  <a:pt x="13382" y="209446"/>
                </a:lnTo>
                <a:lnTo>
                  <a:pt x="14904" y="209498"/>
                </a:lnTo>
                <a:lnTo>
                  <a:pt x="108790" y="209498"/>
                </a:lnTo>
                <a:lnTo>
                  <a:pt x="112726" y="209289"/>
                </a:lnTo>
                <a:lnTo>
                  <a:pt x="120388" y="208449"/>
                </a:lnTo>
                <a:lnTo>
                  <a:pt x="127945" y="207032"/>
                </a:lnTo>
                <a:lnTo>
                  <a:pt x="135292" y="205090"/>
                </a:lnTo>
                <a:lnTo>
                  <a:pt x="142429" y="202624"/>
                </a:lnTo>
                <a:lnTo>
                  <a:pt x="149356" y="199685"/>
                </a:lnTo>
                <a:lnTo>
                  <a:pt x="156074" y="196221"/>
                </a:lnTo>
                <a:lnTo>
                  <a:pt x="162476" y="192338"/>
                </a:lnTo>
                <a:lnTo>
                  <a:pt x="168564" y="187982"/>
                </a:lnTo>
                <a:lnTo>
                  <a:pt x="174336" y="183206"/>
                </a:lnTo>
                <a:lnTo>
                  <a:pt x="179794" y="178011"/>
                </a:lnTo>
                <a:lnTo>
                  <a:pt x="184885" y="172448"/>
                </a:lnTo>
                <a:lnTo>
                  <a:pt x="189555" y="166518"/>
                </a:lnTo>
                <a:lnTo>
                  <a:pt x="193806" y="160220"/>
                </a:lnTo>
                <a:lnTo>
                  <a:pt x="197637" y="153556"/>
                </a:lnTo>
                <a:lnTo>
                  <a:pt x="200943" y="146576"/>
                </a:lnTo>
                <a:lnTo>
                  <a:pt x="202413" y="142955"/>
                </a:lnTo>
                <a:lnTo>
                  <a:pt x="203777" y="139334"/>
                </a:lnTo>
                <a:lnTo>
                  <a:pt x="206086" y="131934"/>
                </a:lnTo>
                <a:lnTo>
                  <a:pt x="207818" y="124482"/>
                </a:lnTo>
                <a:lnTo>
                  <a:pt x="208973" y="116925"/>
                </a:lnTo>
                <a:lnTo>
                  <a:pt x="209550" y="109420"/>
                </a:lnTo>
                <a:lnTo>
                  <a:pt x="209655" y="101863"/>
                </a:lnTo>
                <a:lnTo>
                  <a:pt x="209130" y="94359"/>
                </a:lnTo>
                <a:lnTo>
                  <a:pt x="208133" y="86907"/>
                </a:lnTo>
                <a:lnTo>
                  <a:pt x="206611" y="79612"/>
                </a:lnTo>
                <a:lnTo>
                  <a:pt x="204564" y="72370"/>
                </a:lnTo>
                <a:lnTo>
                  <a:pt x="201993" y="65285"/>
                </a:lnTo>
                <a:lnTo>
                  <a:pt x="198897" y="58410"/>
                </a:lnTo>
                <a:lnTo>
                  <a:pt x="195328" y="51746"/>
                </a:lnTo>
                <a:lnTo>
                  <a:pt x="191235" y="45343"/>
                </a:lnTo>
                <a:lnTo>
                  <a:pt x="186669" y="39203"/>
                </a:lnTo>
                <a:lnTo>
                  <a:pt x="181631" y="33325"/>
                </a:lnTo>
                <a:lnTo>
                  <a:pt x="178902" y="30544"/>
                </a:lnTo>
                <a:lnTo>
                  <a:pt x="176960" y="28655"/>
                </a:lnTo>
                <a:lnTo>
                  <a:pt x="172972" y="25034"/>
                </a:lnTo>
                <a:lnTo>
                  <a:pt x="168879" y="21727"/>
                </a:lnTo>
                <a:lnTo>
                  <a:pt x="164628" y="18579"/>
                </a:lnTo>
                <a:lnTo>
                  <a:pt x="160272" y="15745"/>
                </a:lnTo>
                <a:lnTo>
                  <a:pt x="155811" y="13068"/>
                </a:lnTo>
                <a:lnTo>
                  <a:pt x="151245" y="10707"/>
                </a:lnTo>
                <a:lnTo>
                  <a:pt x="146575" y="8555"/>
                </a:lnTo>
                <a:lnTo>
                  <a:pt x="141852" y="6613"/>
                </a:lnTo>
                <a:lnTo>
                  <a:pt x="137024" y="4934"/>
                </a:lnTo>
                <a:lnTo>
                  <a:pt x="129729" y="2835"/>
                </a:lnTo>
                <a:lnTo>
                  <a:pt x="119810" y="946"/>
                </a:lnTo>
                <a:lnTo>
                  <a:pt x="109734" y="1"/>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 name="Google Shape;179;p24"/>
          <p:cNvGrpSpPr/>
          <p:nvPr/>
        </p:nvGrpSpPr>
        <p:grpSpPr>
          <a:xfrm>
            <a:off x="2938323" y="1273876"/>
            <a:ext cx="1633429" cy="467643"/>
            <a:chOff x="2078248" y="3356320"/>
            <a:chExt cx="4629900" cy="908398"/>
          </a:xfrm>
        </p:grpSpPr>
        <p:sp>
          <p:nvSpPr>
            <p:cNvPr id="180" name="Google Shape;180;p24"/>
            <p:cNvSpPr/>
            <p:nvPr/>
          </p:nvSpPr>
          <p:spPr>
            <a:xfrm>
              <a:off x="2078248" y="3356320"/>
              <a:ext cx="4629900" cy="754500"/>
            </a:xfrm>
            <a:prstGeom prst="rect">
              <a:avLst/>
            </a:prstGeom>
            <a:solidFill>
              <a:srgbClr val="13202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rgbClr val="FFFFFF"/>
                  </a:solidFill>
                  <a:latin typeface="M PLUS 1p ExtraBold"/>
                  <a:ea typeface="M PLUS 1p ExtraBold"/>
                  <a:cs typeface="M PLUS 1p ExtraBold"/>
                  <a:sym typeface="M PLUS 1p ExtraBold"/>
                </a:rPr>
                <a:t>説明会用</a:t>
              </a:r>
              <a:endParaRPr sz="1600">
                <a:solidFill>
                  <a:srgbClr val="FFFFFF"/>
                </a:solidFill>
                <a:latin typeface="M PLUS 1p ExtraBold"/>
                <a:ea typeface="M PLUS 1p ExtraBold"/>
                <a:cs typeface="M PLUS 1p ExtraBold"/>
                <a:sym typeface="M PLUS 1p ExtraBold"/>
              </a:endParaRPr>
            </a:p>
          </p:txBody>
        </p:sp>
        <p:sp>
          <p:nvSpPr>
            <p:cNvPr id="181" name="Google Shape;181;p24"/>
            <p:cNvSpPr/>
            <p:nvPr/>
          </p:nvSpPr>
          <p:spPr>
            <a:xfrm>
              <a:off x="3619463" y="4110818"/>
              <a:ext cx="321075" cy="153900"/>
            </a:xfrm>
            <a:prstGeom prst="flowChartMerge">
              <a:avLst/>
            </a:pr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3"/>
          <p:cNvSpPr txBox="1"/>
          <p:nvPr>
            <p:ph type="title"/>
          </p:nvPr>
        </p:nvSpPr>
        <p:spPr>
          <a:xfrm>
            <a:off x="193800" y="247664"/>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【重要】説明会までに必要な準備</a:t>
            </a:r>
            <a:endParaRPr sz="1800"/>
          </a:p>
        </p:txBody>
      </p:sp>
      <p:sp>
        <p:nvSpPr>
          <p:cNvPr id="288" name="Google Shape;288;p33"/>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289" name="Google Shape;289;p33"/>
          <p:cNvSpPr/>
          <p:nvPr/>
        </p:nvSpPr>
        <p:spPr>
          <a:xfrm>
            <a:off x="1044696" y="974399"/>
            <a:ext cx="620100" cy="6201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1</a:t>
            </a:r>
            <a:endParaRPr b="1" sz="2400">
              <a:solidFill>
                <a:schemeClr val="accent2"/>
              </a:solidFill>
              <a:latin typeface="M PLUS 1p"/>
              <a:ea typeface="M PLUS 1p"/>
              <a:cs typeface="M PLUS 1p"/>
              <a:sym typeface="M PLUS 1p"/>
            </a:endParaRPr>
          </a:p>
        </p:txBody>
      </p:sp>
      <p:sp>
        <p:nvSpPr>
          <p:cNvPr id="290" name="Google Shape;290;p33"/>
          <p:cNvSpPr txBox="1"/>
          <p:nvPr/>
        </p:nvSpPr>
        <p:spPr>
          <a:xfrm>
            <a:off x="1788150" y="911498"/>
            <a:ext cx="624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latin typeface="M PLUS 1p"/>
                <a:ea typeface="M PLUS 1p"/>
                <a:cs typeface="M PLUS 1p"/>
                <a:sym typeface="M PLUS 1p"/>
              </a:rPr>
              <a:t>ユーザーの登録など”管理者向けの初期設定”を済ます</a:t>
            </a:r>
            <a:endParaRPr b="1" sz="1600">
              <a:latin typeface="M PLUS 1p"/>
              <a:ea typeface="M PLUS 1p"/>
              <a:cs typeface="M PLUS 1p"/>
              <a:sym typeface="M PLUS 1p"/>
            </a:endParaRPr>
          </a:p>
        </p:txBody>
      </p:sp>
      <p:sp>
        <p:nvSpPr>
          <p:cNvPr id="291" name="Google Shape;291;p33"/>
          <p:cNvSpPr txBox="1"/>
          <p:nvPr/>
        </p:nvSpPr>
        <p:spPr>
          <a:xfrm>
            <a:off x="1788150" y="1259261"/>
            <a:ext cx="7063200" cy="600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sz="1200">
                <a:solidFill>
                  <a:schemeClr val="dk2"/>
                </a:solidFill>
                <a:latin typeface="M PLUS 1p"/>
                <a:ea typeface="M PLUS 1p"/>
                <a:cs typeface="M PLUS 1p"/>
                <a:sym typeface="M PLUS 1p"/>
              </a:rPr>
              <a:t>ユーザー登録→ユーザーの登録状況確認→運用開始に必要なグループチャット作成を完了しましょう。</a:t>
            </a:r>
            <a:endParaRPr sz="1200">
              <a:solidFill>
                <a:schemeClr val="dk2"/>
              </a:solidFill>
              <a:latin typeface="M PLUS 1p"/>
              <a:ea typeface="M PLUS 1p"/>
              <a:cs typeface="M PLUS 1p"/>
              <a:sym typeface="M PLUS 1p"/>
            </a:endParaRPr>
          </a:p>
        </p:txBody>
      </p:sp>
      <p:sp>
        <p:nvSpPr>
          <p:cNvPr id="292" name="Google Shape;292;p33"/>
          <p:cNvSpPr/>
          <p:nvPr/>
        </p:nvSpPr>
        <p:spPr>
          <a:xfrm>
            <a:off x="1044696" y="2287734"/>
            <a:ext cx="620100" cy="6201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2</a:t>
            </a:r>
            <a:endParaRPr b="1" sz="2400">
              <a:solidFill>
                <a:schemeClr val="accent2"/>
              </a:solidFill>
              <a:latin typeface="M PLUS 1p"/>
              <a:ea typeface="M PLUS 1p"/>
              <a:cs typeface="M PLUS 1p"/>
              <a:sym typeface="M PLUS 1p"/>
            </a:endParaRPr>
          </a:p>
        </p:txBody>
      </p:sp>
      <p:sp>
        <p:nvSpPr>
          <p:cNvPr id="293" name="Google Shape;293;p33"/>
          <p:cNvSpPr/>
          <p:nvPr/>
        </p:nvSpPr>
        <p:spPr>
          <a:xfrm>
            <a:off x="1044696" y="3762321"/>
            <a:ext cx="620100" cy="6201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3</a:t>
            </a:r>
            <a:endParaRPr b="1" sz="2400">
              <a:solidFill>
                <a:schemeClr val="accent2"/>
              </a:solidFill>
              <a:latin typeface="M PLUS 1p"/>
              <a:ea typeface="M PLUS 1p"/>
              <a:cs typeface="M PLUS 1p"/>
              <a:sym typeface="M PLUS 1p"/>
            </a:endParaRPr>
          </a:p>
        </p:txBody>
      </p:sp>
      <p:sp>
        <p:nvSpPr>
          <p:cNvPr id="294" name="Google Shape;294;p33"/>
          <p:cNvSpPr txBox="1"/>
          <p:nvPr/>
        </p:nvSpPr>
        <p:spPr>
          <a:xfrm>
            <a:off x="1695459" y="2001715"/>
            <a:ext cx="624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latin typeface="M PLUS 1p"/>
                <a:ea typeface="M PLUS 1p"/>
                <a:cs typeface="M PLUS 1p"/>
                <a:sym typeface="M PLUS 1p"/>
              </a:rPr>
              <a:t>「Chatwork関連チャット」を作成する</a:t>
            </a:r>
            <a:endParaRPr b="1" sz="1600">
              <a:latin typeface="M PLUS 1p"/>
              <a:ea typeface="M PLUS 1p"/>
              <a:cs typeface="M PLUS 1p"/>
              <a:sym typeface="M PLUS 1p"/>
            </a:endParaRPr>
          </a:p>
        </p:txBody>
      </p:sp>
      <p:sp>
        <p:nvSpPr>
          <p:cNvPr id="295" name="Google Shape;295;p33"/>
          <p:cNvSpPr txBox="1"/>
          <p:nvPr/>
        </p:nvSpPr>
        <p:spPr>
          <a:xfrm>
            <a:off x="1788150" y="2327981"/>
            <a:ext cx="7063200" cy="831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sz="1200">
                <a:solidFill>
                  <a:schemeClr val="dk2"/>
                </a:solidFill>
                <a:latin typeface="M PLUS 1p"/>
                <a:ea typeface="M PLUS 1p"/>
                <a:cs typeface="M PLUS 1p"/>
                <a:sym typeface="M PLUS 1p"/>
              </a:rPr>
              <a:t>Chatworkに関するやりとりをする運用チャットです。</a:t>
            </a:r>
            <a:br>
              <a:rPr lang="ja" sz="1200">
                <a:solidFill>
                  <a:schemeClr val="dk2"/>
                </a:solidFill>
                <a:latin typeface="M PLUS 1p"/>
                <a:ea typeface="M PLUS 1p"/>
                <a:cs typeface="M PLUS 1p"/>
                <a:sym typeface="M PLUS 1p"/>
              </a:rPr>
            </a:br>
            <a:r>
              <a:rPr lang="ja" sz="1200">
                <a:solidFill>
                  <a:schemeClr val="dk2"/>
                </a:solidFill>
                <a:latin typeface="M PLUS 1p"/>
                <a:ea typeface="M PLUS 1p"/>
                <a:cs typeface="M PLUS 1p"/>
                <a:sym typeface="M PLUS 1p"/>
              </a:rPr>
              <a:t>全ユーザーのログインが完了した後、メンバーを追加してください。</a:t>
            </a:r>
            <a:br>
              <a:rPr lang="ja" sz="1200">
                <a:solidFill>
                  <a:schemeClr val="dk2"/>
                </a:solidFill>
                <a:latin typeface="M PLUS 1p"/>
                <a:ea typeface="M PLUS 1p"/>
                <a:cs typeface="M PLUS 1p"/>
                <a:sym typeface="M PLUS 1p"/>
              </a:rPr>
            </a:br>
            <a:r>
              <a:rPr lang="ja" sz="1200">
                <a:solidFill>
                  <a:schemeClr val="dk2"/>
                </a:solidFill>
                <a:latin typeface="M PLUS 1p"/>
                <a:ea typeface="M PLUS 1p"/>
                <a:cs typeface="M PLUS 1p"/>
                <a:sym typeface="M PLUS 1p"/>
              </a:rPr>
              <a:t>▶ 詳細はP12で解説しています。</a:t>
            </a:r>
            <a:endParaRPr sz="1200">
              <a:solidFill>
                <a:schemeClr val="dk2"/>
              </a:solidFill>
              <a:latin typeface="M PLUS 1p"/>
              <a:ea typeface="M PLUS 1p"/>
              <a:cs typeface="M PLUS 1p"/>
              <a:sym typeface="M PLUS 1p"/>
            </a:endParaRPr>
          </a:p>
        </p:txBody>
      </p:sp>
      <p:sp>
        <p:nvSpPr>
          <p:cNvPr id="296" name="Google Shape;296;p33"/>
          <p:cNvSpPr txBox="1"/>
          <p:nvPr/>
        </p:nvSpPr>
        <p:spPr>
          <a:xfrm>
            <a:off x="1788150" y="3491194"/>
            <a:ext cx="624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latin typeface="M PLUS 1p"/>
                <a:ea typeface="M PLUS 1p"/>
                <a:cs typeface="M PLUS 1p"/>
                <a:sym typeface="M PLUS 1p"/>
              </a:rPr>
              <a:t>運用ルールを設定する</a:t>
            </a:r>
            <a:endParaRPr b="1" sz="1600">
              <a:latin typeface="M PLUS 1p"/>
              <a:ea typeface="M PLUS 1p"/>
              <a:cs typeface="M PLUS 1p"/>
              <a:sym typeface="M PLUS 1p"/>
            </a:endParaRPr>
          </a:p>
        </p:txBody>
      </p:sp>
      <p:sp>
        <p:nvSpPr>
          <p:cNvPr id="297" name="Google Shape;297;p33"/>
          <p:cNvSpPr txBox="1"/>
          <p:nvPr/>
        </p:nvSpPr>
        <p:spPr>
          <a:xfrm>
            <a:off x="1788150" y="3871622"/>
            <a:ext cx="7157400" cy="831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sz="1200">
                <a:solidFill>
                  <a:schemeClr val="dk2"/>
                </a:solidFill>
                <a:latin typeface="M PLUS 1p"/>
                <a:ea typeface="M PLUS 1p"/>
                <a:cs typeface="M PLUS 1p"/>
                <a:sym typeface="M PLUS 1p"/>
              </a:rPr>
              <a:t>運用ルールリスト（運用ルール例が入っているシート）をダウンロードし、</a:t>
            </a:r>
            <a:br>
              <a:rPr lang="ja" sz="1200">
                <a:solidFill>
                  <a:schemeClr val="dk2"/>
                </a:solidFill>
                <a:latin typeface="M PLUS 1p"/>
                <a:ea typeface="M PLUS 1p"/>
                <a:cs typeface="M PLUS 1p"/>
                <a:sym typeface="M PLUS 1p"/>
              </a:rPr>
            </a:br>
            <a:r>
              <a:rPr lang="ja" sz="1200">
                <a:solidFill>
                  <a:schemeClr val="dk2"/>
                </a:solidFill>
                <a:latin typeface="M PLUS 1p"/>
                <a:ea typeface="M PLUS 1p"/>
                <a:cs typeface="M PLUS 1p"/>
                <a:sym typeface="M PLUS 1p"/>
              </a:rPr>
              <a:t>ルールの例を参考にしながら自社に必要な運用ルールを決めておきましょう。</a:t>
            </a:r>
            <a:endParaRPr sz="1200">
              <a:solidFill>
                <a:schemeClr val="dk2"/>
              </a:solidFill>
              <a:latin typeface="M PLUS 1p"/>
              <a:ea typeface="M PLUS 1p"/>
              <a:cs typeface="M PLUS 1p"/>
              <a:sym typeface="M PLUS 1p"/>
            </a:endParaRPr>
          </a:p>
          <a:p>
            <a:pPr indent="0" lvl="0" marL="0" rtl="0" algn="l">
              <a:lnSpc>
                <a:spcPct val="125000"/>
              </a:lnSpc>
              <a:spcBef>
                <a:spcPts val="0"/>
              </a:spcBef>
              <a:spcAft>
                <a:spcPts val="0"/>
              </a:spcAft>
              <a:buNone/>
            </a:pPr>
            <a:r>
              <a:rPr b="1" lang="ja" sz="1200">
                <a:solidFill>
                  <a:schemeClr val="dk2"/>
                </a:solidFill>
                <a:latin typeface="M PLUS 1p"/>
                <a:ea typeface="M PLUS 1p"/>
                <a:cs typeface="M PLUS 1p"/>
                <a:sym typeface="M PLUS 1p"/>
              </a:rPr>
              <a:t>▶ 運用ルールリストのダウンロードは</a:t>
            </a:r>
            <a:r>
              <a:rPr b="1" lang="ja" sz="1200" u="sng">
                <a:solidFill>
                  <a:schemeClr val="hlink"/>
                </a:solidFill>
                <a:latin typeface="M PLUS 1p"/>
                <a:ea typeface="M PLUS 1p"/>
                <a:cs typeface="M PLUS 1p"/>
                <a:sym typeface="M PLUS 1p"/>
                <a:hlinkClick r:id="rId3"/>
              </a:rPr>
              <a:t>こちら</a:t>
            </a:r>
            <a:endParaRPr b="1" sz="1200">
              <a:solidFill>
                <a:schemeClr val="dk2"/>
              </a:solidFill>
              <a:latin typeface="M PLUS 1p"/>
              <a:ea typeface="M PLUS 1p"/>
              <a:cs typeface="M PLUS 1p"/>
              <a:sym typeface="M PLUS 1p"/>
            </a:endParaRPr>
          </a:p>
        </p:txBody>
      </p:sp>
      <p:sp>
        <p:nvSpPr>
          <p:cNvPr id="298" name="Google Shape;298;p33"/>
          <p:cNvSpPr/>
          <p:nvPr/>
        </p:nvSpPr>
        <p:spPr>
          <a:xfrm>
            <a:off x="6923884"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cxnSp>
        <p:nvCxnSpPr>
          <p:cNvPr id="299" name="Google Shape;299;p33"/>
          <p:cNvCxnSpPr/>
          <p:nvPr/>
        </p:nvCxnSpPr>
        <p:spPr>
          <a:xfrm>
            <a:off x="454213" y="1853211"/>
            <a:ext cx="8182500" cy="0"/>
          </a:xfrm>
          <a:prstGeom prst="straightConnector1">
            <a:avLst/>
          </a:prstGeom>
          <a:noFill/>
          <a:ln cap="flat" cmpd="sng" w="9525">
            <a:solidFill>
              <a:srgbClr val="9E9E9E"/>
            </a:solidFill>
            <a:prstDash val="dot"/>
            <a:round/>
            <a:headEnd len="med" w="med" type="none"/>
            <a:tailEnd len="med" w="med" type="none"/>
          </a:ln>
        </p:spPr>
      </p:cxnSp>
      <p:cxnSp>
        <p:nvCxnSpPr>
          <p:cNvPr id="300" name="Google Shape;300;p33"/>
          <p:cNvCxnSpPr/>
          <p:nvPr/>
        </p:nvCxnSpPr>
        <p:spPr>
          <a:xfrm>
            <a:off x="507288" y="3332151"/>
            <a:ext cx="8182500" cy="0"/>
          </a:xfrm>
          <a:prstGeom prst="straightConnector1">
            <a:avLst/>
          </a:prstGeom>
          <a:noFill/>
          <a:ln cap="flat" cmpd="sng" w="9525">
            <a:solidFill>
              <a:srgbClr val="9E9E9E"/>
            </a:solidFill>
            <a:prstDash val="dot"/>
            <a:round/>
            <a:headEnd len="med" w="med" type="none"/>
            <a:tailEnd len="med" w="med" type="none"/>
          </a:ln>
        </p:spPr>
      </p:cxnSp>
      <p:sp>
        <p:nvSpPr>
          <p:cNvPr id="301" name="Google Shape;301;p33"/>
          <p:cNvSpPr/>
          <p:nvPr/>
        </p:nvSpPr>
        <p:spPr>
          <a:xfrm rot="10800000">
            <a:off x="4659900" y="4804750"/>
            <a:ext cx="497100" cy="215100"/>
          </a:xfrm>
          <a:prstGeom prst="triangle">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4"/>
          <p:cNvSpPr txBox="1"/>
          <p:nvPr>
            <p:ph type="title"/>
          </p:nvPr>
        </p:nvSpPr>
        <p:spPr>
          <a:xfrm>
            <a:off x="210291" y="233166"/>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【重要】必要な事前準備</a:t>
            </a:r>
            <a:endParaRPr sz="1800"/>
          </a:p>
        </p:txBody>
      </p:sp>
      <p:sp>
        <p:nvSpPr>
          <p:cNvPr id="307" name="Google Shape;307;p3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308" name="Google Shape;308;p34"/>
          <p:cNvSpPr/>
          <p:nvPr/>
        </p:nvSpPr>
        <p:spPr>
          <a:xfrm>
            <a:off x="1031713" y="974418"/>
            <a:ext cx="548700" cy="5487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4</a:t>
            </a:r>
            <a:endParaRPr b="1" sz="2400">
              <a:solidFill>
                <a:schemeClr val="accent2"/>
              </a:solidFill>
              <a:latin typeface="M PLUS 1p"/>
              <a:ea typeface="M PLUS 1p"/>
              <a:cs typeface="M PLUS 1p"/>
              <a:sym typeface="M PLUS 1p"/>
            </a:endParaRPr>
          </a:p>
        </p:txBody>
      </p:sp>
      <p:sp>
        <p:nvSpPr>
          <p:cNvPr id="309" name="Google Shape;309;p34"/>
          <p:cNvSpPr txBox="1"/>
          <p:nvPr/>
        </p:nvSpPr>
        <p:spPr>
          <a:xfrm>
            <a:off x="1640988" y="787819"/>
            <a:ext cx="624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latin typeface="M PLUS 1p"/>
                <a:ea typeface="M PLUS 1p"/>
                <a:cs typeface="M PLUS 1p"/>
                <a:sym typeface="M PLUS 1p"/>
              </a:rPr>
              <a:t>事前に説明会の概要をメールで伝える</a:t>
            </a:r>
            <a:endParaRPr b="1" sz="1600">
              <a:latin typeface="M PLUS 1p"/>
              <a:ea typeface="M PLUS 1p"/>
              <a:cs typeface="M PLUS 1p"/>
              <a:sym typeface="M PLUS 1p"/>
            </a:endParaRPr>
          </a:p>
        </p:txBody>
      </p:sp>
      <p:sp>
        <p:nvSpPr>
          <p:cNvPr id="310" name="Google Shape;310;p34"/>
          <p:cNvSpPr txBox="1"/>
          <p:nvPr/>
        </p:nvSpPr>
        <p:spPr>
          <a:xfrm>
            <a:off x="1640988" y="1135671"/>
            <a:ext cx="6623700" cy="6003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sz="1200">
                <a:solidFill>
                  <a:schemeClr val="dk2"/>
                </a:solidFill>
                <a:latin typeface="M PLUS 1p"/>
                <a:ea typeface="M PLUS 1p"/>
                <a:cs typeface="M PLUS 1p"/>
                <a:sym typeface="M PLUS 1p"/>
              </a:rPr>
              <a:t>説明会の日時、場所（オフライン/オンライン）、それまでに実施しておいて欲しいことを</a:t>
            </a:r>
            <a:endParaRPr sz="1200">
              <a:solidFill>
                <a:schemeClr val="dk2"/>
              </a:solidFill>
              <a:latin typeface="M PLUS 1p"/>
              <a:ea typeface="M PLUS 1p"/>
              <a:cs typeface="M PLUS 1p"/>
              <a:sym typeface="M PLUS 1p"/>
            </a:endParaRPr>
          </a:p>
          <a:p>
            <a:pPr indent="0" lvl="0" marL="0" rtl="0" algn="l">
              <a:lnSpc>
                <a:spcPct val="125000"/>
              </a:lnSpc>
              <a:spcBef>
                <a:spcPts val="0"/>
              </a:spcBef>
              <a:spcAft>
                <a:spcPts val="0"/>
              </a:spcAft>
              <a:buNone/>
            </a:pPr>
            <a:r>
              <a:rPr lang="ja" sz="1200">
                <a:solidFill>
                  <a:schemeClr val="dk2"/>
                </a:solidFill>
                <a:latin typeface="M PLUS 1p"/>
                <a:ea typeface="M PLUS 1p"/>
                <a:cs typeface="M PLUS 1p"/>
                <a:sym typeface="M PLUS 1p"/>
              </a:rPr>
              <a:t>記載して全ユーザーにメール配信しましょう。</a:t>
            </a:r>
            <a:endParaRPr sz="1200">
              <a:solidFill>
                <a:schemeClr val="dk2"/>
              </a:solidFill>
              <a:latin typeface="M PLUS 1p"/>
              <a:ea typeface="M PLUS 1p"/>
              <a:cs typeface="M PLUS 1p"/>
              <a:sym typeface="M PLUS 1p"/>
            </a:endParaRPr>
          </a:p>
        </p:txBody>
      </p:sp>
      <p:sp>
        <p:nvSpPr>
          <p:cNvPr id="311" name="Google Shape;311;p34"/>
          <p:cNvSpPr/>
          <p:nvPr/>
        </p:nvSpPr>
        <p:spPr>
          <a:xfrm>
            <a:off x="6915650"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
        <p:nvSpPr>
          <p:cNvPr id="312" name="Google Shape;312;p34"/>
          <p:cNvSpPr txBox="1"/>
          <p:nvPr/>
        </p:nvSpPr>
        <p:spPr>
          <a:xfrm>
            <a:off x="1735845" y="1876800"/>
            <a:ext cx="4186800" cy="3093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700">
                <a:latin typeface="M PLUS 1p"/>
                <a:ea typeface="M PLUS 1p"/>
                <a:cs typeface="M PLUS 1p"/>
                <a:sym typeface="M PLUS 1p"/>
              </a:rPr>
              <a:t>この度、弊社ではビジネスチャットの「Chatwork」を導入することになりました。</a:t>
            </a:r>
            <a:endParaRPr sz="700">
              <a:latin typeface="M PLUS 1p"/>
              <a:ea typeface="M PLUS 1p"/>
              <a:cs typeface="M PLUS 1p"/>
              <a:sym typeface="M PLUS 1p"/>
            </a:endParaRPr>
          </a:p>
          <a:p>
            <a:pPr indent="0" lvl="0" marL="0" rtl="0" algn="l">
              <a:spcBef>
                <a:spcPts val="0"/>
              </a:spcBef>
              <a:spcAft>
                <a:spcPts val="0"/>
              </a:spcAft>
              <a:buNone/>
            </a:pPr>
            <a:r>
              <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 今後、社内のコミュニケーションはできるだけ、Chatworkに統一していきます。</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そのため説明会を開催しますので、必ず参加していただけますと幸いです。</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 </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ーーーーーーーーーーーーーーーーーーーーーー</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■日時：〇月〇日　○〇時〜○○時まで</a:t>
            </a:r>
            <a:endParaRPr sz="700">
              <a:latin typeface="M PLUS 1p"/>
              <a:ea typeface="M PLUS 1p"/>
              <a:cs typeface="M PLUS 1p"/>
              <a:sym typeface="M PLUS 1p"/>
            </a:endParaRPr>
          </a:p>
          <a:p>
            <a:pPr indent="0" lvl="0" marL="0" rtl="0" algn="l">
              <a:spcBef>
                <a:spcPts val="0"/>
              </a:spcBef>
              <a:spcAft>
                <a:spcPts val="0"/>
              </a:spcAft>
              <a:buNone/>
            </a:pPr>
            <a:r>
              <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■場所：〇〇会議室/オンラインMTGのURL</a:t>
            </a:r>
            <a:endParaRPr sz="700">
              <a:latin typeface="M PLUS 1p"/>
              <a:ea typeface="M PLUS 1p"/>
              <a:cs typeface="M PLUS 1p"/>
              <a:sym typeface="M PLUS 1p"/>
            </a:endParaRPr>
          </a:p>
          <a:p>
            <a:pPr indent="0" lvl="0" marL="0" rtl="0" algn="l">
              <a:spcBef>
                <a:spcPts val="0"/>
              </a:spcBef>
              <a:spcAft>
                <a:spcPts val="0"/>
              </a:spcAft>
              <a:buNone/>
            </a:pPr>
            <a:r>
              <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■説明会までにやっておいて欲しいこと：</a:t>
            </a:r>
            <a:br>
              <a:rPr lang="ja" sz="700">
                <a:latin typeface="M PLUS 1p"/>
                <a:ea typeface="M PLUS 1p"/>
                <a:cs typeface="M PLUS 1p"/>
                <a:sym typeface="M PLUS 1p"/>
              </a:rPr>
            </a:br>
            <a:br>
              <a:rPr lang="ja" sz="700">
                <a:latin typeface="M PLUS 1p"/>
                <a:ea typeface="M PLUS 1p"/>
                <a:cs typeface="M PLUS 1p"/>
                <a:sym typeface="M PLUS 1p"/>
              </a:rPr>
            </a:br>
            <a:r>
              <a:rPr lang="ja" sz="700">
                <a:latin typeface="M PLUS 1p"/>
                <a:ea typeface="M PLUS 1p"/>
                <a:cs typeface="M PLUS 1p"/>
                <a:sym typeface="M PLUS 1p"/>
              </a:rPr>
              <a:t>管理者が皆さんを組織アカウントに登録すると、</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Chatworkから「【Chatwork】ご利用開始手続きの案内」といった件名のメールが届きます。</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登録を進められる方は登録を進めログインを済ませておいてください。</a:t>
            </a:r>
            <a:br>
              <a:rPr lang="ja" sz="700">
                <a:latin typeface="M PLUS 1p"/>
                <a:ea typeface="M PLUS 1p"/>
                <a:cs typeface="M PLUS 1p"/>
                <a:sym typeface="M PLUS 1p"/>
              </a:rPr>
            </a:br>
            <a:br>
              <a:rPr lang="ja" sz="700">
                <a:latin typeface="M PLUS 1p"/>
                <a:ea typeface="M PLUS 1p"/>
                <a:cs typeface="M PLUS 1p"/>
                <a:sym typeface="M PLUS 1p"/>
              </a:rPr>
            </a:br>
            <a:r>
              <a:rPr lang="ja" sz="700">
                <a:latin typeface="M PLUS 1p"/>
                <a:ea typeface="M PLUS 1p"/>
                <a:cs typeface="M PLUS 1p"/>
                <a:sym typeface="M PLUS 1p"/>
              </a:rPr>
              <a:t>※説明会当日も説明しますので、設定できなくてもご安心ください。</a:t>
            </a:r>
            <a:endParaRPr sz="700">
              <a:latin typeface="M PLUS 1p"/>
              <a:ea typeface="M PLUS 1p"/>
              <a:cs typeface="M PLUS 1p"/>
              <a:sym typeface="M PLUS 1p"/>
            </a:endParaRPr>
          </a:p>
          <a:p>
            <a:pPr indent="0" lvl="0" marL="0" rtl="0" algn="l">
              <a:spcBef>
                <a:spcPts val="0"/>
              </a:spcBef>
              <a:spcAft>
                <a:spcPts val="0"/>
              </a:spcAft>
              <a:buNone/>
            </a:pPr>
            <a:r>
              <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＜ログインまでの手順＞</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1.パソコンで上記の件名のメールを開き、「Chatworkご登録の手続き」を クリック</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2.ユーザー情報を入力のうえ、「確認ページへ進む」をクリック</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3.登録内容を確認のうえ、「同意して始める」をクリックするとパソコンでのログインは完了です！</a:t>
            </a:r>
            <a:br>
              <a:rPr lang="ja" sz="700">
                <a:latin typeface="M PLUS 1p"/>
                <a:ea typeface="M PLUS 1p"/>
                <a:cs typeface="M PLUS 1p"/>
                <a:sym typeface="M PLUS 1p"/>
              </a:rPr>
            </a:b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ーーーーーーーーーーーーーーーーーーーーーー</a:t>
            </a:r>
            <a:endParaRPr sz="700">
              <a:latin typeface="M PLUS 1p"/>
              <a:ea typeface="M PLUS 1p"/>
              <a:cs typeface="M PLUS 1p"/>
              <a:sym typeface="M PLUS 1p"/>
            </a:endParaRPr>
          </a:p>
          <a:p>
            <a:pPr indent="0" lvl="0" marL="0" rtl="0" algn="l">
              <a:spcBef>
                <a:spcPts val="0"/>
              </a:spcBef>
              <a:spcAft>
                <a:spcPts val="0"/>
              </a:spcAft>
              <a:buNone/>
            </a:pPr>
            <a:r>
              <a:t/>
            </a:r>
            <a:endParaRPr sz="700">
              <a:latin typeface="M PLUS 1p"/>
              <a:ea typeface="M PLUS 1p"/>
              <a:cs typeface="M PLUS 1p"/>
              <a:sym typeface="M PLUS 1p"/>
            </a:endParaRPr>
          </a:p>
          <a:p>
            <a:pPr indent="0" lvl="0" marL="0" rtl="0" algn="l">
              <a:spcBef>
                <a:spcPts val="0"/>
              </a:spcBef>
              <a:spcAft>
                <a:spcPts val="0"/>
              </a:spcAft>
              <a:buNone/>
            </a:pPr>
            <a:r>
              <a:rPr lang="ja" sz="700">
                <a:latin typeface="M PLUS 1p"/>
                <a:ea typeface="M PLUS 1p"/>
                <a:cs typeface="M PLUS 1p"/>
                <a:sym typeface="M PLUS 1p"/>
              </a:rPr>
              <a:t>お忙しい中、大変お手数ですがご協力お願いします。</a:t>
            </a:r>
            <a:endParaRPr sz="700">
              <a:latin typeface="M PLUS 1p"/>
              <a:ea typeface="M PLUS 1p"/>
              <a:cs typeface="M PLUS 1p"/>
              <a:sym typeface="M PLUS 1p"/>
            </a:endParaRPr>
          </a:p>
          <a:p>
            <a:pPr indent="0" lvl="0" marL="0" rtl="0" algn="l">
              <a:spcBef>
                <a:spcPts val="0"/>
              </a:spcBef>
              <a:spcAft>
                <a:spcPts val="0"/>
              </a:spcAft>
              <a:buNone/>
            </a:pPr>
            <a:r>
              <a:t/>
            </a:r>
            <a:endParaRPr sz="700">
              <a:latin typeface="M PLUS 1p"/>
              <a:ea typeface="M PLUS 1p"/>
              <a:cs typeface="M PLUS 1p"/>
              <a:sym typeface="M PLUS 1p"/>
            </a:endParaRPr>
          </a:p>
        </p:txBody>
      </p:sp>
      <p:sp>
        <p:nvSpPr>
          <p:cNvPr id="313" name="Google Shape;313;p34"/>
          <p:cNvSpPr txBox="1"/>
          <p:nvPr/>
        </p:nvSpPr>
        <p:spPr>
          <a:xfrm>
            <a:off x="5583146" y="4454800"/>
            <a:ext cx="2306700" cy="369300"/>
          </a:xfrm>
          <a:prstGeom prst="rect">
            <a:avLst/>
          </a:prstGeom>
          <a:solidFill>
            <a:srgbClr val="12253A"/>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200">
                <a:solidFill>
                  <a:schemeClr val="lt1"/>
                </a:solidFill>
                <a:latin typeface="M PLUS 1p"/>
                <a:ea typeface="M PLUS 1p"/>
                <a:cs typeface="M PLUS 1p"/>
                <a:sym typeface="M PLUS 1p"/>
              </a:rPr>
              <a:t>事前配信メールテンプレ</a:t>
            </a:r>
            <a:endParaRPr b="1" sz="1200">
              <a:solidFill>
                <a:schemeClr val="lt1"/>
              </a:solidFill>
              <a:latin typeface="M PLUS 1p"/>
              <a:ea typeface="M PLUS 1p"/>
              <a:cs typeface="M PLUS 1p"/>
              <a:sym typeface="M PLUS 1p"/>
            </a:endParaRPr>
          </a:p>
        </p:txBody>
      </p:sp>
      <p:grpSp>
        <p:nvGrpSpPr>
          <p:cNvPr id="314" name="Google Shape;314;p34"/>
          <p:cNvGrpSpPr/>
          <p:nvPr/>
        </p:nvGrpSpPr>
        <p:grpSpPr>
          <a:xfrm>
            <a:off x="5463730" y="2334379"/>
            <a:ext cx="2426070" cy="779700"/>
            <a:chOff x="5980580" y="2427213"/>
            <a:chExt cx="2426070" cy="779700"/>
          </a:xfrm>
        </p:grpSpPr>
        <p:sp>
          <p:nvSpPr>
            <p:cNvPr id="315" name="Google Shape;315;p34"/>
            <p:cNvSpPr/>
            <p:nvPr/>
          </p:nvSpPr>
          <p:spPr>
            <a:xfrm rot="5400000">
              <a:off x="5990893" y="2672659"/>
              <a:ext cx="268225" cy="288850"/>
            </a:xfrm>
            <a:prstGeom prst="flowChartMerge">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16" name="Google Shape;316;p34"/>
            <p:cNvSpPr/>
            <p:nvPr/>
          </p:nvSpPr>
          <p:spPr>
            <a:xfrm>
              <a:off x="6105650" y="2427213"/>
              <a:ext cx="2301000" cy="779700"/>
            </a:xfrm>
            <a:prstGeom prst="roundRect">
              <a:avLst>
                <a:gd fmla="val 16667" name="adj"/>
              </a:avLst>
            </a:prstGeom>
            <a:solidFill>
              <a:srgbClr val="F03748"/>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コピー・編集して</a:t>
              </a:r>
              <a:endParaRPr b="1">
                <a:solidFill>
                  <a:srgbClr val="FFFFFF"/>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お使いください！</a:t>
              </a:r>
              <a:endParaRPr b="1">
                <a:solidFill>
                  <a:srgbClr val="FFFFFF"/>
                </a:solidFill>
                <a:latin typeface="M PLUS 1p"/>
                <a:ea typeface="M PLUS 1p"/>
                <a:cs typeface="M PLUS 1p"/>
                <a:sym typeface="M PLUS 1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5"/>
          <p:cNvSpPr txBox="1"/>
          <p:nvPr>
            <p:ph type="title"/>
          </p:nvPr>
        </p:nvSpPr>
        <p:spPr>
          <a:xfrm>
            <a:off x="193800" y="239419"/>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【重要】必要な事前準備の詳細</a:t>
            </a:r>
            <a:endParaRPr sz="1800"/>
          </a:p>
        </p:txBody>
      </p:sp>
      <p:sp>
        <p:nvSpPr>
          <p:cNvPr id="322" name="Google Shape;322;p35"/>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323" name="Google Shape;323;p35"/>
          <p:cNvSpPr/>
          <p:nvPr/>
        </p:nvSpPr>
        <p:spPr>
          <a:xfrm>
            <a:off x="6923875"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
        <p:nvSpPr>
          <p:cNvPr id="324" name="Google Shape;324;p35"/>
          <p:cNvSpPr txBox="1"/>
          <p:nvPr/>
        </p:nvSpPr>
        <p:spPr>
          <a:xfrm>
            <a:off x="1098575" y="732353"/>
            <a:ext cx="2471700" cy="278400"/>
          </a:xfrm>
          <a:prstGeom prst="rect">
            <a:avLst/>
          </a:prstGeom>
          <a:solidFill>
            <a:schemeClr val="accent2"/>
          </a:solidFill>
          <a:ln>
            <a:noFill/>
          </a:ln>
        </p:spPr>
        <p:txBody>
          <a:bodyPr anchorCtr="0" anchor="t" bIns="54000" lIns="91425" spcFirstLastPara="1" rIns="91425" wrap="square" tIns="54000">
            <a:spAutoFit/>
          </a:bodyPr>
          <a:lstStyle/>
          <a:p>
            <a:pPr indent="0" lvl="0" marL="0" rtl="0" algn="ctr">
              <a:spcBef>
                <a:spcPts val="0"/>
              </a:spcBef>
              <a:spcAft>
                <a:spcPts val="0"/>
              </a:spcAft>
              <a:buNone/>
            </a:pPr>
            <a:r>
              <a:rPr b="1" lang="ja" sz="1100">
                <a:solidFill>
                  <a:schemeClr val="lt1"/>
                </a:solidFill>
                <a:latin typeface="M PLUS 1p"/>
                <a:ea typeface="M PLUS 1p"/>
                <a:cs typeface="M PLUS 1p"/>
                <a:sym typeface="M PLUS 1p"/>
              </a:rPr>
              <a:t>Chatwork関連チャットの構成</a:t>
            </a:r>
            <a:endParaRPr b="1" sz="1100">
              <a:solidFill>
                <a:schemeClr val="lt1"/>
              </a:solidFill>
              <a:latin typeface="M PLUS 1p"/>
              <a:ea typeface="M PLUS 1p"/>
              <a:cs typeface="M PLUS 1p"/>
              <a:sym typeface="M PLUS 1p"/>
            </a:endParaRPr>
          </a:p>
        </p:txBody>
      </p:sp>
      <p:pic>
        <p:nvPicPr>
          <p:cNvPr id="325" name="Google Shape;325;p35"/>
          <p:cNvPicPr preferRelativeResize="0"/>
          <p:nvPr/>
        </p:nvPicPr>
        <p:blipFill rotWithShape="1">
          <a:blip r:embed="rId3">
            <a:alphaModFix/>
          </a:blip>
          <a:srcRect b="6515" l="0" r="0" t="0"/>
          <a:stretch/>
        </p:blipFill>
        <p:spPr>
          <a:xfrm>
            <a:off x="1098575" y="1126559"/>
            <a:ext cx="6863426" cy="3055775"/>
          </a:xfrm>
          <a:prstGeom prst="rect">
            <a:avLst/>
          </a:prstGeom>
          <a:noFill/>
          <a:ln cap="flat" cmpd="sng" w="9525">
            <a:solidFill>
              <a:schemeClr val="accent3"/>
            </a:solidFill>
            <a:prstDash val="solid"/>
            <a:round/>
            <a:headEnd len="sm" w="sm" type="none"/>
            <a:tailEnd len="sm" w="sm" type="none"/>
          </a:ln>
        </p:spPr>
      </p:pic>
      <p:sp>
        <p:nvSpPr>
          <p:cNvPr id="326" name="Google Shape;326;p35"/>
          <p:cNvSpPr/>
          <p:nvPr/>
        </p:nvSpPr>
        <p:spPr>
          <a:xfrm>
            <a:off x="6021375" y="1477084"/>
            <a:ext cx="1940700" cy="1258800"/>
          </a:xfrm>
          <a:prstGeom prst="rect">
            <a:avLst/>
          </a:prstGeom>
          <a:noFill/>
          <a:ln cap="flat" cmpd="sng" w="19050">
            <a:solidFill>
              <a:srgbClr val="F0374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35"/>
          <p:cNvSpPr/>
          <p:nvPr/>
        </p:nvSpPr>
        <p:spPr>
          <a:xfrm>
            <a:off x="1176575" y="1477084"/>
            <a:ext cx="4777200" cy="2513700"/>
          </a:xfrm>
          <a:prstGeom prst="rect">
            <a:avLst/>
          </a:prstGeom>
          <a:noFill/>
          <a:ln cap="flat" cmpd="sng" w="19050">
            <a:solidFill>
              <a:srgbClr val="F0374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5"/>
          <p:cNvSpPr/>
          <p:nvPr/>
        </p:nvSpPr>
        <p:spPr>
          <a:xfrm>
            <a:off x="7772850" y="1344185"/>
            <a:ext cx="452700" cy="4527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ja" sz="1900">
                <a:solidFill>
                  <a:schemeClr val="lt1"/>
                </a:solidFill>
                <a:latin typeface="M PLUS 1p"/>
                <a:ea typeface="M PLUS 1p"/>
                <a:cs typeface="M PLUS 1p"/>
                <a:sym typeface="M PLUS 1p"/>
              </a:rPr>
              <a:t>1</a:t>
            </a:r>
            <a:endParaRPr b="1" sz="1900">
              <a:solidFill>
                <a:schemeClr val="lt1"/>
              </a:solidFill>
              <a:latin typeface="M PLUS 1p"/>
              <a:ea typeface="M PLUS 1p"/>
              <a:cs typeface="M PLUS 1p"/>
              <a:sym typeface="M PLUS 1p"/>
            </a:endParaRPr>
          </a:p>
        </p:txBody>
      </p:sp>
      <p:sp>
        <p:nvSpPr>
          <p:cNvPr id="329" name="Google Shape;329;p35"/>
          <p:cNvSpPr/>
          <p:nvPr/>
        </p:nvSpPr>
        <p:spPr>
          <a:xfrm>
            <a:off x="830325" y="1570512"/>
            <a:ext cx="452700" cy="4527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ja" sz="1900">
                <a:solidFill>
                  <a:schemeClr val="lt1"/>
                </a:solidFill>
                <a:latin typeface="M PLUS 1p"/>
                <a:ea typeface="M PLUS 1p"/>
                <a:cs typeface="M PLUS 1p"/>
                <a:sym typeface="M PLUS 1p"/>
              </a:rPr>
              <a:t>2</a:t>
            </a:r>
            <a:endParaRPr b="1" sz="1900">
              <a:solidFill>
                <a:schemeClr val="lt1"/>
              </a:solidFill>
              <a:latin typeface="M PLUS 1p"/>
              <a:ea typeface="M PLUS 1p"/>
              <a:cs typeface="M PLUS 1p"/>
              <a:sym typeface="M PLUS 1p"/>
            </a:endParaRPr>
          </a:p>
        </p:txBody>
      </p:sp>
      <p:grpSp>
        <p:nvGrpSpPr>
          <p:cNvPr id="330" name="Google Shape;330;p35"/>
          <p:cNvGrpSpPr/>
          <p:nvPr/>
        </p:nvGrpSpPr>
        <p:grpSpPr>
          <a:xfrm>
            <a:off x="1140850" y="4271746"/>
            <a:ext cx="7131138" cy="778800"/>
            <a:chOff x="1241786" y="4481863"/>
            <a:chExt cx="7131138" cy="778800"/>
          </a:xfrm>
        </p:grpSpPr>
        <p:sp>
          <p:nvSpPr>
            <p:cNvPr id="331" name="Google Shape;331;p35"/>
            <p:cNvSpPr txBox="1"/>
            <p:nvPr/>
          </p:nvSpPr>
          <p:spPr>
            <a:xfrm>
              <a:off x="1435425" y="4481863"/>
              <a:ext cx="6937500" cy="7788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100"/>
                <a:buFont typeface="Arial"/>
                <a:buNone/>
              </a:pPr>
              <a:r>
                <a:rPr b="1" lang="ja" sz="1100">
                  <a:solidFill>
                    <a:srgbClr val="13202F"/>
                  </a:solidFill>
                  <a:latin typeface="M PLUS 1p"/>
                  <a:ea typeface="M PLUS 1p"/>
                  <a:cs typeface="M PLUS 1p"/>
                  <a:sym typeface="M PLUS 1p"/>
                </a:rPr>
                <a:t>概要欄</a:t>
              </a:r>
              <a:r>
                <a:rPr b="1" i="0" lang="ja" sz="1100" u="none" cap="none" strike="noStrike">
                  <a:solidFill>
                    <a:srgbClr val="13202F"/>
                  </a:solidFill>
                  <a:latin typeface="M PLUS 1p"/>
                  <a:ea typeface="M PLUS 1p"/>
                  <a:cs typeface="M PLUS 1p"/>
                  <a:sym typeface="M PLUS 1p"/>
                </a:rPr>
                <a:t>：</a:t>
              </a:r>
              <a:r>
                <a:rPr lang="ja" sz="1050">
                  <a:solidFill>
                    <a:srgbClr val="13202F"/>
                  </a:solidFill>
                  <a:latin typeface="M PLUS 1p"/>
                  <a:ea typeface="M PLUS 1p"/>
                  <a:cs typeface="M PLUS 1p"/>
                  <a:sym typeface="M PLUS 1p"/>
                </a:rPr>
                <a:t>「このチャットの概要」・「担当者名」・「Chatwork関連のお役立ち情報のURL」を掲載しておく</a:t>
              </a:r>
              <a:endParaRPr sz="1050">
                <a:solidFill>
                  <a:srgbClr val="13202F"/>
                </a:solidFill>
                <a:latin typeface="M PLUS 1p"/>
                <a:ea typeface="M PLUS 1p"/>
                <a:cs typeface="M PLUS 1p"/>
                <a:sym typeface="M PLUS 1p"/>
              </a:endParaRPr>
            </a:p>
            <a:p>
              <a:pPr indent="0" lvl="0" marL="0" rtl="0" algn="l">
                <a:lnSpc>
                  <a:spcPct val="130000"/>
                </a:lnSpc>
                <a:spcBef>
                  <a:spcPts val="0"/>
                </a:spcBef>
                <a:spcAft>
                  <a:spcPts val="0"/>
                </a:spcAft>
                <a:buClr>
                  <a:srgbClr val="000000"/>
                </a:buClr>
                <a:buSzPts val="1100"/>
                <a:buFont typeface="Arial"/>
                <a:buNone/>
              </a:pPr>
              <a:r>
                <a:rPr b="1" lang="ja" sz="1100">
                  <a:solidFill>
                    <a:schemeClr val="accent2"/>
                  </a:solidFill>
                  <a:latin typeface="M PLUS 1p"/>
                  <a:ea typeface="M PLUS 1p"/>
                  <a:cs typeface="M PLUS 1p"/>
                  <a:sym typeface="M PLUS 1p"/>
                </a:rPr>
                <a:t>内　容： </a:t>
              </a:r>
              <a:r>
                <a:rPr lang="ja" sz="1100">
                  <a:solidFill>
                    <a:schemeClr val="accent2"/>
                  </a:solidFill>
                  <a:latin typeface="M PLUS 1p"/>
                  <a:ea typeface="M PLUS 1p"/>
                  <a:cs typeface="M PLUS 1p"/>
                  <a:sym typeface="M PLUS 1p"/>
                </a:rPr>
                <a:t>Chatworkに関する質問やテストメッセージの送信場所として使用</a:t>
              </a:r>
              <a:endParaRPr sz="1000">
                <a:solidFill>
                  <a:srgbClr val="13202F"/>
                </a:solidFill>
                <a:latin typeface="M PLUS 1p"/>
                <a:ea typeface="M PLUS 1p"/>
                <a:cs typeface="M PLUS 1p"/>
                <a:sym typeface="M PLUS 1p"/>
              </a:endParaRPr>
            </a:p>
            <a:p>
              <a:pPr indent="0" lvl="0" marL="0" marR="0" rtl="0" algn="l">
                <a:lnSpc>
                  <a:spcPct val="130000"/>
                </a:lnSpc>
                <a:spcBef>
                  <a:spcPts val="0"/>
                </a:spcBef>
                <a:spcAft>
                  <a:spcPts val="0"/>
                </a:spcAft>
                <a:buClr>
                  <a:srgbClr val="000000"/>
                </a:buClr>
                <a:buSzPts val="1100"/>
                <a:buFont typeface="Arial"/>
                <a:buNone/>
              </a:pPr>
              <a:r>
                <a:t/>
              </a:r>
              <a:endParaRPr sz="1000">
                <a:solidFill>
                  <a:srgbClr val="13202F"/>
                </a:solidFill>
                <a:latin typeface="M PLUS 1p"/>
                <a:ea typeface="M PLUS 1p"/>
                <a:cs typeface="M PLUS 1p"/>
                <a:sym typeface="M PLUS 1p"/>
              </a:endParaRPr>
            </a:p>
          </p:txBody>
        </p:sp>
        <p:sp>
          <p:nvSpPr>
            <p:cNvPr id="332" name="Google Shape;332;p35"/>
            <p:cNvSpPr/>
            <p:nvPr/>
          </p:nvSpPr>
          <p:spPr>
            <a:xfrm>
              <a:off x="1241786" y="4771198"/>
              <a:ext cx="212700" cy="2127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2</a:t>
              </a:r>
              <a:endParaRPr b="1" sz="900">
                <a:solidFill>
                  <a:schemeClr val="lt1"/>
                </a:solidFill>
                <a:latin typeface="M PLUS 1p"/>
                <a:ea typeface="M PLUS 1p"/>
                <a:cs typeface="M PLUS 1p"/>
                <a:sym typeface="M PLUS 1p"/>
              </a:endParaRPr>
            </a:p>
          </p:txBody>
        </p:sp>
        <p:sp>
          <p:nvSpPr>
            <p:cNvPr id="333" name="Google Shape;333;p35"/>
            <p:cNvSpPr/>
            <p:nvPr/>
          </p:nvSpPr>
          <p:spPr>
            <a:xfrm>
              <a:off x="1241786" y="4547601"/>
              <a:ext cx="212700" cy="212700"/>
            </a:xfrm>
            <a:prstGeom prst="ellipse">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1</a:t>
              </a:r>
              <a:endParaRPr b="1" sz="900">
                <a:solidFill>
                  <a:schemeClr val="lt1"/>
                </a:solidFill>
                <a:latin typeface="M PLUS 1p"/>
                <a:ea typeface="M PLUS 1p"/>
                <a:cs typeface="M PLUS 1p"/>
                <a:sym typeface="M PLUS 1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6"/>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説明会の実施にあたって</a:t>
            </a:r>
            <a:endParaRPr/>
          </a:p>
        </p:txBody>
      </p:sp>
      <p:sp>
        <p:nvSpPr>
          <p:cNvPr id="339" name="Google Shape;339;p36"/>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7"/>
          <p:cNvSpPr txBox="1"/>
          <p:nvPr>
            <p:ph type="title"/>
          </p:nvPr>
        </p:nvSpPr>
        <p:spPr>
          <a:xfrm>
            <a:off x="270000" y="237067"/>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説明会成功のポイント</a:t>
            </a:r>
            <a:endParaRPr sz="1800"/>
          </a:p>
        </p:txBody>
      </p:sp>
      <p:sp>
        <p:nvSpPr>
          <p:cNvPr id="345" name="Google Shape;345;p37"/>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346" name="Google Shape;346;p37"/>
          <p:cNvSpPr/>
          <p:nvPr/>
        </p:nvSpPr>
        <p:spPr>
          <a:xfrm>
            <a:off x="6916283"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
        <p:nvSpPr>
          <p:cNvPr id="347" name="Google Shape;347;p37"/>
          <p:cNvSpPr/>
          <p:nvPr/>
        </p:nvSpPr>
        <p:spPr>
          <a:xfrm>
            <a:off x="792450" y="992438"/>
            <a:ext cx="7628100" cy="61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1600">
                <a:latin typeface="M PLUS 1p"/>
                <a:ea typeface="M PLUS 1p"/>
                <a:cs typeface="M PLUS 1p"/>
                <a:sym typeface="M PLUS 1p"/>
              </a:rPr>
              <a:t>説明会を開催する大きな目的は</a:t>
            </a:r>
            <a:r>
              <a:rPr b="1" lang="ja" sz="1600">
                <a:solidFill>
                  <a:schemeClr val="accent1"/>
                </a:solidFill>
                <a:latin typeface="M PLUS 1p"/>
                <a:ea typeface="M PLUS 1p"/>
                <a:cs typeface="M PLUS 1p"/>
                <a:sym typeface="M PLUS 1p"/>
              </a:rPr>
              <a:t>ユーザーに「Chatworkを使ってみよう」</a:t>
            </a:r>
            <a:endParaRPr b="1" sz="1600">
              <a:solidFill>
                <a:schemeClr val="accent1"/>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1600">
                <a:solidFill>
                  <a:schemeClr val="accent1"/>
                </a:solidFill>
                <a:latin typeface="M PLUS 1p"/>
                <a:ea typeface="M PLUS 1p"/>
                <a:cs typeface="M PLUS 1p"/>
                <a:sym typeface="M PLUS 1p"/>
              </a:rPr>
              <a:t>というモチベーションになってもらうこと</a:t>
            </a:r>
            <a:r>
              <a:rPr b="1" lang="ja" sz="1600">
                <a:latin typeface="M PLUS 1p"/>
                <a:ea typeface="M PLUS 1p"/>
                <a:cs typeface="M PLUS 1p"/>
                <a:sym typeface="M PLUS 1p"/>
              </a:rPr>
              <a:t>です！</a:t>
            </a:r>
            <a:endParaRPr b="1" sz="1600">
              <a:latin typeface="M PLUS 1p"/>
              <a:ea typeface="M PLUS 1p"/>
              <a:cs typeface="M PLUS 1p"/>
              <a:sym typeface="M PLUS 1p"/>
            </a:endParaRPr>
          </a:p>
        </p:txBody>
      </p:sp>
      <p:sp>
        <p:nvSpPr>
          <p:cNvPr id="348" name="Google Shape;348;p37"/>
          <p:cNvSpPr txBox="1"/>
          <p:nvPr/>
        </p:nvSpPr>
        <p:spPr>
          <a:xfrm>
            <a:off x="1946375" y="1937575"/>
            <a:ext cx="6778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700">
                <a:latin typeface="M PLUS 1p"/>
                <a:ea typeface="M PLUS 1p"/>
                <a:cs typeface="M PLUS 1p"/>
                <a:sym typeface="M PLUS 1p"/>
              </a:rPr>
              <a:t>導入背景・目的は自社の課題が伝わる言葉で説明する</a:t>
            </a:r>
            <a:endParaRPr b="1" sz="1700">
              <a:latin typeface="M PLUS 1p"/>
              <a:ea typeface="M PLUS 1p"/>
              <a:cs typeface="M PLUS 1p"/>
              <a:sym typeface="M PLUS 1p"/>
            </a:endParaRPr>
          </a:p>
        </p:txBody>
      </p:sp>
      <p:sp>
        <p:nvSpPr>
          <p:cNvPr id="349" name="Google Shape;349;p37"/>
          <p:cNvSpPr txBox="1"/>
          <p:nvPr/>
        </p:nvSpPr>
        <p:spPr>
          <a:xfrm>
            <a:off x="1946375" y="2312702"/>
            <a:ext cx="7063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a:solidFill>
                  <a:srgbClr val="404040"/>
                </a:solidFill>
                <a:latin typeface="M PLUS 1p"/>
                <a:ea typeface="M PLUS 1p"/>
                <a:cs typeface="M PLUS 1p"/>
                <a:sym typeface="M PLUS 1p"/>
              </a:rPr>
              <a:t>導入背景・目的は、ユーザーがChatworkを使うモチベーションになる</a:t>
            </a:r>
            <a:endParaRPr>
              <a:solidFill>
                <a:srgbClr val="404040"/>
              </a:solidFill>
              <a:latin typeface="M PLUS 1p"/>
              <a:ea typeface="M PLUS 1p"/>
              <a:cs typeface="M PLUS 1p"/>
              <a:sym typeface="M PLUS 1p"/>
            </a:endParaRPr>
          </a:p>
          <a:p>
            <a:pPr indent="0" lvl="0" marL="0" rtl="0" algn="l">
              <a:lnSpc>
                <a:spcPct val="115000"/>
              </a:lnSpc>
              <a:spcBef>
                <a:spcPts val="0"/>
              </a:spcBef>
              <a:spcAft>
                <a:spcPts val="0"/>
              </a:spcAft>
              <a:buNone/>
            </a:pPr>
            <a:r>
              <a:rPr lang="ja">
                <a:solidFill>
                  <a:srgbClr val="404040"/>
                </a:solidFill>
                <a:latin typeface="M PLUS 1p"/>
                <a:ea typeface="M PLUS 1p"/>
                <a:cs typeface="M PLUS 1p"/>
                <a:sym typeface="M PLUS 1p"/>
              </a:rPr>
              <a:t>重要なポイントなので、スライドを追加して詳細に解説しても良いでしょう。</a:t>
            </a:r>
            <a:endParaRPr>
              <a:solidFill>
                <a:srgbClr val="404040"/>
              </a:solidFill>
              <a:latin typeface="M PLUS 1p"/>
              <a:ea typeface="M PLUS 1p"/>
              <a:cs typeface="M PLUS 1p"/>
              <a:sym typeface="M PLUS 1p"/>
            </a:endParaRPr>
          </a:p>
        </p:txBody>
      </p:sp>
      <p:sp>
        <p:nvSpPr>
          <p:cNvPr id="350" name="Google Shape;350;p37"/>
          <p:cNvSpPr txBox="1"/>
          <p:nvPr/>
        </p:nvSpPr>
        <p:spPr>
          <a:xfrm>
            <a:off x="1946375" y="3387950"/>
            <a:ext cx="71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700">
                <a:latin typeface="M PLUS 1p"/>
                <a:ea typeface="M PLUS 1p"/>
                <a:cs typeface="M PLUS 1p"/>
                <a:sym typeface="M PLUS 1p"/>
              </a:rPr>
              <a:t>既存のコミュニケーションツールとの使い分けを</a:t>
            </a:r>
            <a:r>
              <a:rPr b="1" lang="ja" sz="1700">
                <a:latin typeface="M PLUS 1p"/>
                <a:ea typeface="M PLUS 1p"/>
                <a:cs typeface="M PLUS 1p"/>
                <a:sym typeface="M PLUS 1p"/>
              </a:rPr>
              <a:t>明示</a:t>
            </a:r>
            <a:r>
              <a:rPr b="1" lang="ja" sz="1700">
                <a:latin typeface="M PLUS 1p"/>
                <a:ea typeface="M PLUS 1p"/>
                <a:cs typeface="M PLUS 1p"/>
                <a:sym typeface="M PLUS 1p"/>
              </a:rPr>
              <a:t>する</a:t>
            </a:r>
            <a:endParaRPr b="1" sz="1700">
              <a:latin typeface="M PLUS 1p"/>
              <a:ea typeface="M PLUS 1p"/>
              <a:cs typeface="M PLUS 1p"/>
              <a:sym typeface="M PLUS 1p"/>
            </a:endParaRPr>
          </a:p>
        </p:txBody>
      </p:sp>
      <p:sp>
        <p:nvSpPr>
          <p:cNvPr id="351" name="Google Shape;351;p37"/>
          <p:cNvSpPr txBox="1"/>
          <p:nvPr/>
        </p:nvSpPr>
        <p:spPr>
          <a:xfrm>
            <a:off x="1946375" y="3763077"/>
            <a:ext cx="70632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a:solidFill>
                  <a:srgbClr val="404040"/>
                </a:solidFill>
                <a:latin typeface="M PLUS 1p"/>
                <a:ea typeface="M PLUS 1p"/>
                <a:cs typeface="M PLUS 1p"/>
                <a:sym typeface="M PLUS 1p"/>
              </a:rPr>
              <a:t>導入後、運用がうまくいかない原因の多くが「電話・個人SNS・メール」などの</a:t>
            </a:r>
            <a:endParaRPr>
              <a:solidFill>
                <a:srgbClr val="404040"/>
              </a:solidFill>
              <a:latin typeface="M PLUS 1p"/>
              <a:ea typeface="M PLUS 1p"/>
              <a:cs typeface="M PLUS 1p"/>
              <a:sym typeface="M PLUS 1p"/>
            </a:endParaRPr>
          </a:p>
          <a:p>
            <a:pPr indent="0" lvl="0" marL="0" rtl="0" algn="l">
              <a:lnSpc>
                <a:spcPct val="115000"/>
              </a:lnSpc>
              <a:spcBef>
                <a:spcPts val="0"/>
              </a:spcBef>
              <a:spcAft>
                <a:spcPts val="0"/>
              </a:spcAft>
              <a:buNone/>
            </a:pPr>
            <a:r>
              <a:rPr lang="ja">
                <a:solidFill>
                  <a:srgbClr val="404040"/>
                </a:solidFill>
                <a:latin typeface="M PLUS 1p"/>
                <a:ea typeface="M PLUS 1p"/>
                <a:cs typeface="M PLUS 1p"/>
                <a:sym typeface="M PLUS 1p"/>
              </a:rPr>
              <a:t>ツールを使い続けてしまうことから起こります。</a:t>
            </a:r>
            <a:br>
              <a:rPr lang="ja">
                <a:solidFill>
                  <a:srgbClr val="404040"/>
                </a:solidFill>
                <a:latin typeface="M PLUS 1p"/>
                <a:ea typeface="M PLUS 1p"/>
                <a:cs typeface="M PLUS 1p"/>
                <a:sym typeface="M PLUS 1p"/>
              </a:rPr>
            </a:br>
            <a:r>
              <a:rPr lang="ja">
                <a:solidFill>
                  <a:srgbClr val="404040"/>
                </a:solidFill>
                <a:latin typeface="M PLUS 1p"/>
                <a:ea typeface="M PLUS 1p"/>
                <a:cs typeface="M PLUS 1p"/>
                <a:sym typeface="M PLUS 1p"/>
              </a:rPr>
              <a:t>運用ルールでは、これらを使い分けるルールを設定しましょう。</a:t>
            </a:r>
            <a:endParaRPr>
              <a:solidFill>
                <a:srgbClr val="404040"/>
              </a:solidFill>
              <a:latin typeface="M PLUS 1p"/>
              <a:ea typeface="M PLUS 1p"/>
              <a:cs typeface="M PLUS 1p"/>
              <a:sym typeface="M PLUS 1p"/>
            </a:endParaRPr>
          </a:p>
        </p:txBody>
      </p:sp>
      <p:grpSp>
        <p:nvGrpSpPr>
          <p:cNvPr id="352" name="Google Shape;352;p37"/>
          <p:cNvGrpSpPr/>
          <p:nvPr/>
        </p:nvGrpSpPr>
        <p:grpSpPr>
          <a:xfrm>
            <a:off x="701446" y="1821567"/>
            <a:ext cx="1229400" cy="1145409"/>
            <a:chOff x="396646" y="1897767"/>
            <a:chExt cx="1229400" cy="1145409"/>
          </a:xfrm>
        </p:grpSpPr>
        <p:pic>
          <p:nvPicPr>
            <p:cNvPr id="353" name="Google Shape;353;p37"/>
            <p:cNvPicPr preferRelativeResize="0"/>
            <p:nvPr/>
          </p:nvPicPr>
          <p:blipFill>
            <a:blip r:embed="rId3">
              <a:alphaModFix/>
            </a:blip>
            <a:stretch>
              <a:fillRect/>
            </a:stretch>
          </p:blipFill>
          <p:spPr>
            <a:xfrm>
              <a:off x="508360" y="2199806"/>
              <a:ext cx="972098" cy="843371"/>
            </a:xfrm>
            <a:prstGeom prst="rect">
              <a:avLst/>
            </a:prstGeom>
            <a:noFill/>
            <a:ln>
              <a:noFill/>
            </a:ln>
          </p:spPr>
        </p:pic>
        <p:sp>
          <p:nvSpPr>
            <p:cNvPr id="354" name="Google Shape;354;p37"/>
            <p:cNvSpPr txBox="1"/>
            <p:nvPr/>
          </p:nvSpPr>
          <p:spPr>
            <a:xfrm>
              <a:off x="396646" y="1897767"/>
              <a:ext cx="1229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chemeClr val="accent1"/>
                  </a:solidFill>
                  <a:latin typeface="M PLUS 1p ExtraBold"/>
                  <a:ea typeface="M PLUS 1p ExtraBold"/>
                  <a:cs typeface="M PLUS 1p ExtraBold"/>
                  <a:sym typeface="M PLUS 1p ExtraBold"/>
                </a:rPr>
                <a:t>POINT</a:t>
              </a:r>
              <a:endParaRPr sz="2800">
                <a:solidFill>
                  <a:schemeClr val="accent1"/>
                </a:solidFill>
                <a:latin typeface="M PLUS 1p ExtraBold"/>
                <a:ea typeface="M PLUS 1p ExtraBold"/>
                <a:cs typeface="M PLUS 1p ExtraBold"/>
                <a:sym typeface="M PLUS 1p ExtraBold"/>
              </a:endParaRPr>
            </a:p>
          </p:txBody>
        </p:sp>
        <p:sp>
          <p:nvSpPr>
            <p:cNvPr id="355" name="Google Shape;355;p37"/>
            <p:cNvSpPr txBox="1"/>
            <p:nvPr/>
          </p:nvSpPr>
          <p:spPr>
            <a:xfrm>
              <a:off x="508359" y="2185418"/>
              <a:ext cx="972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600">
                  <a:solidFill>
                    <a:schemeClr val="lt1"/>
                  </a:solidFill>
                  <a:latin typeface="M PLUS 1p"/>
                  <a:ea typeface="M PLUS 1p"/>
                  <a:cs typeface="M PLUS 1p"/>
                  <a:sym typeface="M PLUS 1p"/>
                </a:rPr>
                <a:t>1</a:t>
              </a:r>
              <a:endParaRPr b="1" sz="2600">
                <a:solidFill>
                  <a:schemeClr val="lt1"/>
                </a:solidFill>
                <a:latin typeface="M PLUS 1p"/>
                <a:ea typeface="M PLUS 1p"/>
                <a:cs typeface="M PLUS 1p"/>
                <a:sym typeface="M PLUS 1p"/>
              </a:endParaRPr>
            </a:p>
          </p:txBody>
        </p:sp>
      </p:grpSp>
      <p:grpSp>
        <p:nvGrpSpPr>
          <p:cNvPr id="356" name="Google Shape;356;p37"/>
          <p:cNvGrpSpPr/>
          <p:nvPr/>
        </p:nvGrpSpPr>
        <p:grpSpPr>
          <a:xfrm>
            <a:off x="701446" y="3385852"/>
            <a:ext cx="1229400" cy="1145409"/>
            <a:chOff x="396646" y="3713037"/>
            <a:chExt cx="1229400" cy="1145409"/>
          </a:xfrm>
        </p:grpSpPr>
        <p:pic>
          <p:nvPicPr>
            <p:cNvPr id="357" name="Google Shape;357;p37"/>
            <p:cNvPicPr preferRelativeResize="0"/>
            <p:nvPr/>
          </p:nvPicPr>
          <p:blipFill>
            <a:blip r:embed="rId3">
              <a:alphaModFix/>
            </a:blip>
            <a:stretch>
              <a:fillRect/>
            </a:stretch>
          </p:blipFill>
          <p:spPr>
            <a:xfrm>
              <a:off x="508360" y="4015075"/>
              <a:ext cx="972098" cy="843370"/>
            </a:xfrm>
            <a:prstGeom prst="rect">
              <a:avLst/>
            </a:prstGeom>
            <a:noFill/>
            <a:ln>
              <a:noFill/>
            </a:ln>
          </p:spPr>
        </p:pic>
        <p:sp>
          <p:nvSpPr>
            <p:cNvPr id="358" name="Google Shape;358;p37"/>
            <p:cNvSpPr txBox="1"/>
            <p:nvPr/>
          </p:nvSpPr>
          <p:spPr>
            <a:xfrm>
              <a:off x="396646" y="3713037"/>
              <a:ext cx="1229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chemeClr val="accent1"/>
                  </a:solidFill>
                  <a:latin typeface="M PLUS 1p ExtraBold"/>
                  <a:ea typeface="M PLUS 1p ExtraBold"/>
                  <a:cs typeface="M PLUS 1p ExtraBold"/>
                  <a:sym typeface="M PLUS 1p ExtraBold"/>
                </a:rPr>
                <a:t>POINT</a:t>
              </a:r>
              <a:endParaRPr sz="2800">
                <a:solidFill>
                  <a:schemeClr val="accent1"/>
                </a:solidFill>
                <a:latin typeface="M PLUS 1p ExtraBold"/>
                <a:ea typeface="M PLUS 1p ExtraBold"/>
                <a:cs typeface="M PLUS 1p ExtraBold"/>
                <a:sym typeface="M PLUS 1p ExtraBold"/>
              </a:endParaRPr>
            </a:p>
          </p:txBody>
        </p:sp>
        <p:sp>
          <p:nvSpPr>
            <p:cNvPr id="359" name="Google Shape;359;p37"/>
            <p:cNvSpPr txBox="1"/>
            <p:nvPr/>
          </p:nvSpPr>
          <p:spPr>
            <a:xfrm>
              <a:off x="508359" y="4000688"/>
              <a:ext cx="972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600">
                  <a:solidFill>
                    <a:schemeClr val="lt1"/>
                  </a:solidFill>
                  <a:latin typeface="M PLUS 1p"/>
                  <a:ea typeface="M PLUS 1p"/>
                  <a:cs typeface="M PLUS 1p"/>
                  <a:sym typeface="M PLUS 1p"/>
                </a:rPr>
                <a:t>2</a:t>
              </a:r>
              <a:endParaRPr b="1" sz="2600">
                <a:solidFill>
                  <a:schemeClr val="lt1"/>
                </a:solidFill>
                <a:latin typeface="M PLUS 1p"/>
                <a:ea typeface="M PLUS 1p"/>
                <a:cs typeface="M PLUS 1p"/>
                <a:sym typeface="M PLUS 1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8"/>
          <p:cNvSpPr/>
          <p:nvPr/>
        </p:nvSpPr>
        <p:spPr>
          <a:xfrm>
            <a:off x="227050" y="1636194"/>
            <a:ext cx="8757900" cy="30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8"/>
          <p:cNvSpPr txBox="1"/>
          <p:nvPr>
            <p:ph type="title"/>
          </p:nvPr>
        </p:nvSpPr>
        <p:spPr>
          <a:xfrm>
            <a:off x="270000" y="237067"/>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説明会</a:t>
            </a:r>
            <a:r>
              <a:rPr lang="ja" sz="1800"/>
              <a:t>の流れ</a:t>
            </a:r>
            <a:endParaRPr sz="1800"/>
          </a:p>
        </p:txBody>
      </p:sp>
      <p:sp>
        <p:nvSpPr>
          <p:cNvPr id="366" name="Google Shape;366;p38"/>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367" name="Google Shape;367;p38"/>
          <p:cNvSpPr/>
          <p:nvPr/>
        </p:nvSpPr>
        <p:spPr>
          <a:xfrm>
            <a:off x="6920300"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
        <p:nvSpPr>
          <p:cNvPr id="368" name="Google Shape;368;p38"/>
          <p:cNvSpPr txBox="1"/>
          <p:nvPr/>
        </p:nvSpPr>
        <p:spPr>
          <a:xfrm>
            <a:off x="530031" y="834188"/>
            <a:ext cx="8151900" cy="6696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lang="ja">
                <a:latin typeface="M PLUS 1p"/>
                <a:ea typeface="M PLUS 1p"/>
                <a:cs typeface="M PLUS 1p"/>
                <a:sym typeface="M PLUS 1p"/>
              </a:rPr>
              <a:t>説明会では下記の流れを説明することで、</a:t>
            </a:r>
            <a:r>
              <a:rPr b="1" lang="ja">
                <a:latin typeface="M PLUS 1p"/>
                <a:ea typeface="M PLUS 1p"/>
                <a:cs typeface="M PLUS 1p"/>
                <a:sym typeface="M PLUS 1p"/>
              </a:rPr>
              <a:t>利用に関するイメージ</a:t>
            </a:r>
            <a:r>
              <a:rPr lang="ja">
                <a:latin typeface="M PLUS 1p"/>
                <a:ea typeface="M PLUS 1p"/>
                <a:cs typeface="M PLUS 1p"/>
                <a:sym typeface="M PLUS 1p"/>
              </a:rPr>
              <a:t>を持ちやすくなります。</a:t>
            </a:r>
            <a:endParaRPr>
              <a:latin typeface="M PLUS 1p"/>
              <a:ea typeface="M PLUS 1p"/>
              <a:cs typeface="M PLUS 1p"/>
              <a:sym typeface="M PLUS 1p"/>
            </a:endParaRPr>
          </a:p>
          <a:p>
            <a:pPr indent="0" lvl="0" marL="0" rtl="0" algn="ctr">
              <a:lnSpc>
                <a:spcPct val="125000"/>
              </a:lnSpc>
              <a:spcBef>
                <a:spcPts val="0"/>
              </a:spcBef>
              <a:spcAft>
                <a:spcPts val="0"/>
              </a:spcAft>
              <a:buNone/>
            </a:pPr>
            <a:r>
              <a:rPr lang="ja">
                <a:latin typeface="M PLUS 1p"/>
                <a:ea typeface="M PLUS 1p"/>
                <a:cs typeface="M PLUS 1p"/>
                <a:sym typeface="M PLUS 1p"/>
              </a:rPr>
              <a:t>各項目の所要時間はあくまで目安となるので、適宜ご変更ください。</a:t>
            </a:r>
            <a:endParaRPr>
              <a:latin typeface="M PLUS 1p"/>
              <a:ea typeface="M PLUS 1p"/>
              <a:cs typeface="M PLUS 1p"/>
              <a:sym typeface="M PLUS 1p"/>
            </a:endParaRPr>
          </a:p>
        </p:txBody>
      </p:sp>
      <p:sp>
        <p:nvSpPr>
          <p:cNvPr id="369" name="Google Shape;369;p38"/>
          <p:cNvSpPr/>
          <p:nvPr/>
        </p:nvSpPr>
        <p:spPr>
          <a:xfrm>
            <a:off x="6675323" y="4173675"/>
            <a:ext cx="2283300" cy="431100"/>
          </a:xfrm>
          <a:prstGeom prst="rect">
            <a:avLst/>
          </a:prstGeom>
          <a:noFill/>
          <a:ln>
            <a:noFill/>
          </a:ln>
        </p:spPr>
        <p:txBody>
          <a:bodyPr anchorCtr="0" anchor="ctr" bIns="91425" lIns="91425" spcFirstLastPara="1" rIns="91425" wrap="square" tIns="126000">
            <a:noAutofit/>
          </a:bodyPr>
          <a:lstStyle/>
          <a:p>
            <a:pPr indent="0" lvl="0" marL="0" rtl="0" algn="ctr">
              <a:lnSpc>
                <a:spcPct val="115000"/>
              </a:lnSpc>
              <a:spcBef>
                <a:spcPts val="0"/>
              </a:spcBef>
              <a:spcAft>
                <a:spcPts val="0"/>
              </a:spcAft>
              <a:buNone/>
            </a:pPr>
            <a:r>
              <a:rPr b="1" lang="ja">
                <a:solidFill>
                  <a:schemeClr val="accent1"/>
                </a:solidFill>
                <a:latin typeface="M PLUS 1p"/>
                <a:ea typeface="M PLUS 1p"/>
                <a:cs typeface="M PLUS 1p"/>
                <a:sym typeface="M PLUS 1p"/>
              </a:rPr>
              <a:t>所要時間：35分前後</a:t>
            </a:r>
            <a:endParaRPr b="1">
              <a:solidFill>
                <a:schemeClr val="accent1"/>
              </a:solidFill>
              <a:latin typeface="M PLUS 1p"/>
              <a:ea typeface="M PLUS 1p"/>
              <a:cs typeface="M PLUS 1p"/>
              <a:sym typeface="M PLUS 1p"/>
            </a:endParaRPr>
          </a:p>
        </p:txBody>
      </p:sp>
      <p:sp>
        <p:nvSpPr>
          <p:cNvPr id="370" name="Google Shape;370;p38"/>
          <p:cNvSpPr/>
          <p:nvPr/>
        </p:nvSpPr>
        <p:spPr>
          <a:xfrm>
            <a:off x="648747" y="1926438"/>
            <a:ext cx="1462500" cy="18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371" name="Google Shape;371;p38"/>
          <p:cNvSpPr/>
          <p:nvPr/>
        </p:nvSpPr>
        <p:spPr>
          <a:xfrm>
            <a:off x="2248337" y="1926438"/>
            <a:ext cx="1462500" cy="18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372" name="Google Shape;372;p38"/>
          <p:cNvSpPr/>
          <p:nvPr/>
        </p:nvSpPr>
        <p:spPr>
          <a:xfrm>
            <a:off x="3845928" y="1926438"/>
            <a:ext cx="1462500" cy="18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373" name="Google Shape;373;p38"/>
          <p:cNvSpPr/>
          <p:nvPr/>
        </p:nvSpPr>
        <p:spPr>
          <a:xfrm>
            <a:off x="5447743" y="1926438"/>
            <a:ext cx="1462500" cy="18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374" name="Google Shape;374;p38"/>
          <p:cNvSpPr/>
          <p:nvPr/>
        </p:nvSpPr>
        <p:spPr>
          <a:xfrm>
            <a:off x="7047571" y="1926438"/>
            <a:ext cx="1462500" cy="18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FFFFFF"/>
              </a:solidFill>
              <a:latin typeface="Arial"/>
              <a:ea typeface="Arial"/>
              <a:cs typeface="Arial"/>
              <a:sym typeface="Arial"/>
            </a:endParaRPr>
          </a:p>
        </p:txBody>
      </p:sp>
      <p:sp>
        <p:nvSpPr>
          <p:cNvPr id="375" name="Google Shape;375;p38"/>
          <p:cNvSpPr/>
          <p:nvPr/>
        </p:nvSpPr>
        <p:spPr>
          <a:xfrm>
            <a:off x="542698" y="2732953"/>
            <a:ext cx="1666800" cy="6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1600">
                <a:solidFill>
                  <a:srgbClr val="424242"/>
                </a:solidFill>
                <a:latin typeface="M PLUS 1p"/>
                <a:ea typeface="M PLUS 1p"/>
                <a:cs typeface="M PLUS 1p"/>
                <a:sym typeface="M PLUS 1p"/>
              </a:rPr>
              <a:t>Chatworkの</a:t>
            </a:r>
            <a:endParaRPr b="1" sz="1600">
              <a:solidFill>
                <a:srgbClr val="424242"/>
              </a:solidFill>
              <a:latin typeface="M PLUS 1p"/>
              <a:ea typeface="M PLUS 1p"/>
              <a:cs typeface="M PLUS 1p"/>
              <a:sym typeface="M PLUS 1p"/>
            </a:endParaRPr>
          </a:p>
          <a:p>
            <a:pPr indent="0" lvl="0" marL="0" marR="0" rtl="0" algn="ctr">
              <a:spcBef>
                <a:spcPts val="0"/>
              </a:spcBef>
              <a:spcAft>
                <a:spcPts val="0"/>
              </a:spcAft>
              <a:buNone/>
            </a:pPr>
            <a:r>
              <a:rPr b="1" lang="ja" sz="1600">
                <a:solidFill>
                  <a:srgbClr val="424242"/>
                </a:solidFill>
                <a:latin typeface="M PLUS 1p"/>
                <a:ea typeface="M PLUS 1p"/>
                <a:cs typeface="M PLUS 1p"/>
                <a:sym typeface="M PLUS 1p"/>
              </a:rPr>
              <a:t>概要</a:t>
            </a:r>
            <a:endParaRPr sz="1600">
              <a:solidFill>
                <a:srgbClr val="424242"/>
              </a:solidFill>
              <a:latin typeface="M PLUS 1p"/>
              <a:ea typeface="M PLUS 1p"/>
              <a:cs typeface="M PLUS 1p"/>
              <a:sym typeface="M PLUS 1p"/>
            </a:endParaRPr>
          </a:p>
        </p:txBody>
      </p:sp>
      <p:sp>
        <p:nvSpPr>
          <p:cNvPr id="376" name="Google Shape;376;p38"/>
          <p:cNvSpPr/>
          <p:nvPr/>
        </p:nvSpPr>
        <p:spPr>
          <a:xfrm>
            <a:off x="2247342" y="2825202"/>
            <a:ext cx="14625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1600">
                <a:solidFill>
                  <a:srgbClr val="424242"/>
                </a:solidFill>
                <a:latin typeface="M PLUS 1p"/>
                <a:ea typeface="M PLUS 1p"/>
                <a:cs typeface="M PLUS 1p"/>
                <a:sym typeface="M PLUS 1p"/>
              </a:rPr>
              <a:t>導入の理由</a:t>
            </a:r>
            <a:endParaRPr sz="1600">
              <a:solidFill>
                <a:srgbClr val="424242"/>
              </a:solidFill>
              <a:latin typeface="M PLUS 1p"/>
              <a:ea typeface="M PLUS 1p"/>
              <a:cs typeface="M PLUS 1p"/>
              <a:sym typeface="M PLUS 1p"/>
            </a:endParaRPr>
          </a:p>
        </p:txBody>
      </p:sp>
      <p:sp>
        <p:nvSpPr>
          <p:cNvPr id="377" name="Google Shape;377;p38"/>
          <p:cNvSpPr/>
          <p:nvPr/>
        </p:nvSpPr>
        <p:spPr>
          <a:xfrm>
            <a:off x="3847548" y="2825200"/>
            <a:ext cx="14625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1600">
                <a:solidFill>
                  <a:srgbClr val="424242"/>
                </a:solidFill>
                <a:latin typeface="M PLUS 1p"/>
                <a:ea typeface="M PLUS 1p"/>
                <a:cs typeface="M PLUS 1p"/>
                <a:sym typeface="M PLUS 1p"/>
              </a:rPr>
              <a:t>運用ルール</a:t>
            </a:r>
            <a:endParaRPr sz="1600">
              <a:solidFill>
                <a:srgbClr val="424242"/>
              </a:solidFill>
              <a:latin typeface="M PLUS 1p"/>
              <a:ea typeface="M PLUS 1p"/>
              <a:cs typeface="M PLUS 1p"/>
              <a:sym typeface="M PLUS 1p"/>
            </a:endParaRPr>
          </a:p>
        </p:txBody>
      </p:sp>
      <p:sp>
        <p:nvSpPr>
          <p:cNvPr id="378" name="Google Shape;378;p38"/>
          <p:cNvSpPr/>
          <p:nvPr/>
        </p:nvSpPr>
        <p:spPr>
          <a:xfrm>
            <a:off x="5345400" y="2825203"/>
            <a:ext cx="16668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1600">
                <a:solidFill>
                  <a:srgbClr val="424242"/>
                </a:solidFill>
                <a:latin typeface="M PLUS 1p"/>
                <a:ea typeface="M PLUS 1p"/>
                <a:cs typeface="M PLUS 1p"/>
                <a:sym typeface="M PLUS 1p"/>
              </a:rPr>
              <a:t>ログイン方法</a:t>
            </a:r>
            <a:endParaRPr sz="1600">
              <a:solidFill>
                <a:srgbClr val="424242"/>
              </a:solidFill>
              <a:latin typeface="M PLUS 1p"/>
              <a:ea typeface="M PLUS 1p"/>
              <a:cs typeface="M PLUS 1p"/>
              <a:sym typeface="M PLUS 1p"/>
            </a:endParaRPr>
          </a:p>
        </p:txBody>
      </p:sp>
      <p:sp>
        <p:nvSpPr>
          <p:cNvPr id="379" name="Google Shape;379;p38"/>
          <p:cNvSpPr/>
          <p:nvPr/>
        </p:nvSpPr>
        <p:spPr>
          <a:xfrm>
            <a:off x="7036756" y="2825200"/>
            <a:ext cx="14625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1600">
                <a:solidFill>
                  <a:srgbClr val="424242"/>
                </a:solidFill>
                <a:latin typeface="M PLUS 1p"/>
                <a:ea typeface="M PLUS 1p"/>
                <a:cs typeface="M PLUS 1p"/>
                <a:sym typeface="M PLUS 1p"/>
              </a:rPr>
              <a:t>その他</a:t>
            </a:r>
            <a:endParaRPr b="1" sz="1600">
              <a:solidFill>
                <a:srgbClr val="424242"/>
              </a:solidFill>
              <a:latin typeface="M PLUS 1p"/>
              <a:ea typeface="M PLUS 1p"/>
              <a:cs typeface="M PLUS 1p"/>
              <a:sym typeface="M PLUS 1p"/>
            </a:endParaRPr>
          </a:p>
        </p:txBody>
      </p:sp>
      <p:grpSp>
        <p:nvGrpSpPr>
          <p:cNvPr id="380" name="Google Shape;380;p38"/>
          <p:cNvGrpSpPr/>
          <p:nvPr/>
        </p:nvGrpSpPr>
        <p:grpSpPr>
          <a:xfrm>
            <a:off x="548023" y="3742546"/>
            <a:ext cx="8098044" cy="431118"/>
            <a:chOff x="139725" y="5364225"/>
            <a:chExt cx="7186762" cy="436442"/>
          </a:xfrm>
        </p:grpSpPr>
        <p:sp>
          <p:nvSpPr>
            <p:cNvPr id="381" name="Google Shape;381;p38"/>
            <p:cNvSpPr/>
            <p:nvPr/>
          </p:nvSpPr>
          <p:spPr>
            <a:xfrm>
              <a:off x="139725" y="5364225"/>
              <a:ext cx="1462500" cy="431100"/>
            </a:xfrm>
            <a:prstGeom prst="chevron">
              <a:avLst>
                <a:gd fmla="val 21439" name="adj"/>
              </a:avLst>
            </a:prstGeom>
            <a:solidFill>
              <a:srgbClr val="BFC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82" name="Google Shape;382;p38"/>
            <p:cNvSpPr txBox="1"/>
            <p:nvPr/>
          </p:nvSpPr>
          <p:spPr>
            <a:xfrm>
              <a:off x="336375" y="5369567"/>
              <a:ext cx="1069200" cy="43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約5分</a:t>
              </a:r>
              <a:endParaRPr b="1">
                <a:solidFill>
                  <a:srgbClr val="FFFFFF"/>
                </a:solidFill>
                <a:latin typeface="M PLUS 1p"/>
                <a:ea typeface="M PLUS 1p"/>
                <a:cs typeface="M PLUS 1p"/>
                <a:sym typeface="M PLUS 1p"/>
              </a:endParaRPr>
            </a:p>
          </p:txBody>
        </p:sp>
        <p:sp>
          <p:nvSpPr>
            <p:cNvPr id="383" name="Google Shape;383;p38"/>
            <p:cNvSpPr/>
            <p:nvPr/>
          </p:nvSpPr>
          <p:spPr>
            <a:xfrm>
              <a:off x="1570794" y="5364225"/>
              <a:ext cx="1462500" cy="431100"/>
            </a:xfrm>
            <a:prstGeom prst="chevron">
              <a:avLst>
                <a:gd fmla="val 21439" name="adj"/>
              </a:avLst>
            </a:prstGeom>
            <a:solidFill>
              <a:srgbClr val="979E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84" name="Google Shape;384;p38"/>
            <p:cNvSpPr txBox="1"/>
            <p:nvPr/>
          </p:nvSpPr>
          <p:spPr>
            <a:xfrm>
              <a:off x="1767444" y="5369567"/>
              <a:ext cx="1069200" cy="43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約10分</a:t>
              </a:r>
              <a:endParaRPr b="1">
                <a:solidFill>
                  <a:srgbClr val="FFFFFF"/>
                </a:solidFill>
                <a:latin typeface="M PLUS 1p"/>
                <a:ea typeface="M PLUS 1p"/>
                <a:cs typeface="M PLUS 1p"/>
                <a:sym typeface="M PLUS 1p"/>
              </a:endParaRPr>
            </a:p>
          </p:txBody>
        </p:sp>
        <p:sp>
          <p:nvSpPr>
            <p:cNvPr id="385" name="Google Shape;385;p38"/>
            <p:cNvSpPr/>
            <p:nvPr/>
          </p:nvSpPr>
          <p:spPr>
            <a:xfrm>
              <a:off x="3001862" y="5364225"/>
              <a:ext cx="1462500" cy="431100"/>
            </a:xfrm>
            <a:prstGeom prst="chevron">
              <a:avLst>
                <a:gd fmla="val 21439" name="adj"/>
              </a:avLst>
            </a:prstGeom>
            <a:solidFill>
              <a:srgbClr val="5E6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86" name="Google Shape;386;p38"/>
            <p:cNvSpPr txBox="1"/>
            <p:nvPr/>
          </p:nvSpPr>
          <p:spPr>
            <a:xfrm>
              <a:off x="3198512" y="5369567"/>
              <a:ext cx="1069200" cy="43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約10分</a:t>
              </a:r>
              <a:endParaRPr b="1">
                <a:solidFill>
                  <a:srgbClr val="FFFFFF"/>
                </a:solidFill>
                <a:latin typeface="M PLUS 1p"/>
                <a:ea typeface="M PLUS 1p"/>
                <a:cs typeface="M PLUS 1p"/>
                <a:sym typeface="M PLUS 1p"/>
              </a:endParaRPr>
            </a:p>
          </p:txBody>
        </p:sp>
        <p:sp>
          <p:nvSpPr>
            <p:cNvPr id="387" name="Google Shape;387;p38"/>
            <p:cNvSpPr/>
            <p:nvPr/>
          </p:nvSpPr>
          <p:spPr>
            <a:xfrm>
              <a:off x="4432919" y="5364225"/>
              <a:ext cx="1462500" cy="431100"/>
            </a:xfrm>
            <a:prstGeom prst="chevron">
              <a:avLst>
                <a:gd fmla="val 21439" name="adj"/>
              </a:avLst>
            </a:prstGeom>
            <a:solidFill>
              <a:srgbClr val="3846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88" name="Google Shape;388;p38"/>
            <p:cNvSpPr txBox="1"/>
            <p:nvPr/>
          </p:nvSpPr>
          <p:spPr>
            <a:xfrm>
              <a:off x="4629569" y="5369567"/>
              <a:ext cx="1069200" cy="43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約5分</a:t>
              </a:r>
              <a:endParaRPr b="1">
                <a:solidFill>
                  <a:srgbClr val="FFFFFF"/>
                </a:solidFill>
                <a:latin typeface="M PLUS 1p"/>
                <a:ea typeface="M PLUS 1p"/>
                <a:cs typeface="M PLUS 1p"/>
                <a:sym typeface="M PLUS 1p"/>
              </a:endParaRPr>
            </a:p>
          </p:txBody>
        </p:sp>
        <p:sp>
          <p:nvSpPr>
            <p:cNvPr id="389" name="Google Shape;389;p38"/>
            <p:cNvSpPr/>
            <p:nvPr/>
          </p:nvSpPr>
          <p:spPr>
            <a:xfrm>
              <a:off x="5863987" y="5364225"/>
              <a:ext cx="1462500" cy="431100"/>
            </a:xfrm>
            <a:prstGeom prst="chevron">
              <a:avLst>
                <a:gd fmla="val 21439" name="adj"/>
              </a:avLst>
            </a:prstGeom>
            <a:solidFill>
              <a:srgbClr val="002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90" name="Google Shape;390;p38"/>
            <p:cNvSpPr txBox="1"/>
            <p:nvPr/>
          </p:nvSpPr>
          <p:spPr>
            <a:xfrm>
              <a:off x="6060637" y="5369567"/>
              <a:ext cx="1069200" cy="43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FFFF"/>
                  </a:solidFill>
                  <a:latin typeface="M PLUS 1p"/>
                  <a:ea typeface="M PLUS 1p"/>
                  <a:cs typeface="M PLUS 1p"/>
                  <a:sym typeface="M PLUS 1p"/>
                </a:rPr>
                <a:t>約3分</a:t>
              </a:r>
              <a:endParaRPr b="1">
                <a:solidFill>
                  <a:srgbClr val="FFFFFF"/>
                </a:solidFill>
                <a:latin typeface="M PLUS 1p"/>
                <a:ea typeface="M PLUS 1p"/>
                <a:cs typeface="M PLUS 1p"/>
                <a:sym typeface="M PLUS 1p"/>
              </a:endParaRPr>
            </a:p>
          </p:txBody>
        </p:sp>
      </p:grpSp>
      <p:grpSp>
        <p:nvGrpSpPr>
          <p:cNvPr id="391" name="Google Shape;391;p38"/>
          <p:cNvGrpSpPr/>
          <p:nvPr/>
        </p:nvGrpSpPr>
        <p:grpSpPr>
          <a:xfrm>
            <a:off x="1094547" y="2007598"/>
            <a:ext cx="570900" cy="480625"/>
            <a:chOff x="1085350" y="2331438"/>
            <a:chExt cx="570900" cy="480625"/>
          </a:xfrm>
        </p:grpSpPr>
        <p:sp>
          <p:nvSpPr>
            <p:cNvPr id="392" name="Google Shape;392;p38"/>
            <p:cNvSpPr/>
            <p:nvPr/>
          </p:nvSpPr>
          <p:spPr>
            <a:xfrm>
              <a:off x="1096450" y="2331438"/>
              <a:ext cx="5487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800">
                  <a:solidFill>
                    <a:schemeClr val="accent1"/>
                  </a:solidFill>
                  <a:latin typeface="M PLUS 1p"/>
                  <a:ea typeface="M PLUS 1p"/>
                  <a:cs typeface="M PLUS 1p"/>
                  <a:sym typeface="M PLUS 1p"/>
                </a:rPr>
                <a:t>1</a:t>
              </a:r>
              <a:endParaRPr sz="2800">
                <a:solidFill>
                  <a:schemeClr val="accent1"/>
                </a:solidFill>
                <a:latin typeface="M PLUS 1p"/>
                <a:ea typeface="M PLUS 1p"/>
                <a:cs typeface="M PLUS 1p"/>
                <a:sym typeface="M PLUS 1p"/>
              </a:endParaRPr>
            </a:p>
          </p:txBody>
        </p:sp>
        <p:cxnSp>
          <p:nvCxnSpPr>
            <p:cNvPr id="393" name="Google Shape;393;p38"/>
            <p:cNvCxnSpPr/>
            <p:nvPr/>
          </p:nvCxnSpPr>
          <p:spPr>
            <a:xfrm>
              <a:off x="1085350" y="2812063"/>
              <a:ext cx="570900" cy="0"/>
            </a:xfrm>
            <a:prstGeom prst="straightConnector1">
              <a:avLst/>
            </a:prstGeom>
            <a:noFill/>
            <a:ln cap="flat" cmpd="sng" w="28575">
              <a:solidFill>
                <a:schemeClr val="accent1"/>
              </a:solidFill>
              <a:prstDash val="solid"/>
              <a:round/>
              <a:headEnd len="med" w="med" type="none"/>
              <a:tailEnd len="med" w="med" type="none"/>
            </a:ln>
          </p:spPr>
        </p:cxnSp>
      </p:grpSp>
      <p:grpSp>
        <p:nvGrpSpPr>
          <p:cNvPr id="394" name="Google Shape;394;p38"/>
          <p:cNvGrpSpPr/>
          <p:nvPr/>
        </p:nvGrpSpPr>
        <p:grpSpPr>
          <a:xfrm>
            <a:off x="2693147" y="2007598"/>
            <a:ext cx="570900" cy="480625"/>
            <a:chOff x="1085350" y="2331438"/>
            <a:chExt cx="570900" cy="480625"/>
          </a:xfrm>
        </p:grpSpPr>
        <p:sp>
          <p:nvSpPr>
            <p:cNvPr id="395" name="Google Shape;395;p38"/>
            <p:cNvSpPr/>
            <p:nvPr/>
          </p:nvSpPr>
          <p:spPr>
            <a:xfrm>
              <a:off x="1096450" y="2331438"/>
              <a:ext cx="5487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800">
                  <a:solidFill>
                    <a:schemeClr val="accent1"/>
                  </a:solidFill>
                  <a:latin typeface="M PLUS 1p"/>
                  <a:ea typeface="M PLUS 1p"/>
                  <a:cs typeface="M PLUS 1p"/>
                  <a:sym typeface="M PLUS 1p"/>
                </a:rPr>
                <a:t>2</a:t>
              </a:r>
              <a:endParaRPr sz="2800">
                <a:solidFill>
                  <a:schemeClr val="accent1"/>
                </a:solidFill>
                <a:latin typeface="M PLUS 1p"/>
                <a:ea typeface="M PLUS 1p"/>
                <a:cs typeface="M PLUS 1p"/>
                <a:sym typeface="M PLUS 1p"/>
              </a:endParaRPr>
            </a:p>
          </p:txBody>
        </p:sp>
        <p:cxnSp>
          <p:nvCxnSpPr>
            <p:cNvPr id="396" name="Google Shape;396;p38"/>
            <p:cNvCxnSpPr/>
            <p:nvPr/>
          </p:nvCxnSpPr>
          <p:spPr>
            <a:xfrm>
              <a:off x="1085350" y="2812063"/>
              <a:ext cx="570900" cy="0"/>
            </a:xfrm>
            <a:prstGeom prst="straightConnector1">
              <a:avLst/>
            </a:prstGeom>
            <a:noFill/>
            <a:ln cap="flat" cmpd="sng" w="28575">
              <a:solidFill>
                <a:schemeClr val="accent1"/>
              </a:solidFill>
              <a:prstDash val="solid"/>
              <a:round/>
              <a:headEnd len="med" w="med" type="none"/>
              <a:tailEnd len="med" w="med" type="none"/>
            </a:ln>
          </p:spPr>
        </p:cxnSp>
      </p:grpSp>
      <p:grpSp>
        <p:nvGrpSpPr>
          <p:cNvPr id="397" name="Google Shape;397;p38"/>
          <p:cNvGrpSpPr/>
          <p:nvPr/>
        </p:nvGrpSpPr>
        <p:grpSpPr>
          <a:xfrm>
            <a:off x="4254047" y="2007598"/>
            <a:ext cx="570900" cy="480625"/>
            <a:chOff x="1085350" y="2331438"/>
            <a:chExt cx="570900" cy="480625"/>
          </a:xfrm>
        </p:grpSpPr>
        <p:sp>
          <p:nvSpPr>
            <p:cNvPr id="398" name="Google Shape;398;p38"/>
            <p:cNvSpPr/>
            <p:nvPr/>
          </p:nvSpPr>
          <p:spPr>
            <a:xfrm>
              <a:off x="1096450" y="2331438"/>
              <a:ext cx="5487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800">
                  <a:solidFill>
                    <a:schemeClr val="accent1"/>
                  </a:solidFill>
                  <a:latin typeface="M PLUS 1p"/>
                  <a:ea typeface="M PLUS 1p"/>
                  <a:cs typeface="M PLUS 1p"/>
                  <a:sym typeface="M PLUS 1p"/>
                </a:rPr>
                <a:t>3</a:t>
              </a:r>
              <a:endParaRPr sz="2800">
                <a:solidFill>
                  <a:schemeClr val="accent1"/>
                </a:solidFill>
                <a:latin typeface="M PLUS 1p"/>
                <a:ea typeface="M PLUS 1p"/>
                <a:cs typeface="M PLUS 1p"/>
                <a:sym typeface="M PLUS 1p"/>
              </a:endParaRPr>
            </a:p>
          </p:txBody>
        </p:sp>
        <p:cxnSp>
          <p:nvCxnSpPr>
            <p:cNvPr id="399" name="Google Shape;399;p38"/>
            <p:cNvCxnSpPr/>
            <p:nvPr/>
          </p:nvCxnSpPr>
          <p:spPr>
            <a:xfrm>
              <a:off x="1085350" y="2812063"/>
              <a:ext cx="570900" cy="0"/>
            </a:xfrm>
            <a:prstGeom prst="straightConnector1">
              <a:avLst/>
            </a:prstGeom>
            <a:noFill/>
            <a:ln cap="flat" cmpd="sng" w="28575">
              <a:solidFill>
                <a:schemeClr val="accent1"/>
              </a:solidFill>
              <a:prstDash val="solid"/>
              <a:round/>
              <a:headEnd len="med" w="med" type="none"/>
              <a:tailEnd len="med" w="med" type="none"/>
            </a:ln>
          </p:spPr>
        </p:cxnSp>
      </p:grpSp>
      <p:grpSp>
        <p:nvGrpSpPr>
          <p:cNvPr id="400" name="Google Shape;400;p38"/>
          <p:cNvGrpSpPr/>
          <p:nvPr/>
        </p:nvGrpSpPr>
        <p:grpSpPr>
          <a:xfrm>
            <a:off x="5892547" y="2007598"/>
            <a:ext cx="570900" cy="480625"/>
            <a:chOff x="1085350" y="2331438"/>
            <a:chExt cx="570900" cy="480625"/>
          </a:xfrm>
        </p:grpSpPr>
        <p:sp>
          <p:nvSpPr>
            <p:cNvPr id="401" name="Google Shape;401;p38"/>
            <p:cNvSpPr/>
            <p:nvPr/>
          </p:nvSpPr>
          <p:spPr>
            <a:xfrm>
              <a:off x="1096450" y="2331438"/>
              <a:ext cx="5487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800">
                  <a:solidFill>
                    <a:schemeClr val="accent1"/>
                  </a:solidFill>
                  <a:latin typeface="M PLUS 1p"/>
                  <a:ea typeface="M PLUS 1p"/>
                  <a:cs typeface="M PLUS 1p"/>
                  <a:sym typeface="M PLUS 1p"/>
                </a:rPr>
                <a:t>4</a:t>
              </a:r>
              <a:endParaRPr sz="2800">
                <a:solidFill>
                  <a:schemeClr val="accent1"/>
                </a:solidFill>
                <a:latin typeface="M PLUS 1p"/>
                <a:ea typeface="M PLUS 1p"/>
                <a:cs typeface="M PLUS 1p"/>
                <a:sym typeface="M PLUS 1p"/>
              </a:endParaRPr>
            </a:p>
          </p:txBody>
        </p:sp>
        <p:cxnSp>
          <p:nvCxnSpPr>
            <p:cNvPr id="402" name="Google Shape;402;p38"/>
            <p:cNvCxnSpPr/>
            <p:nvPr/>
          </p:nvCxnSpPr>
          <p:spPr>
            <a:xfrm>
              <a:off x="1085350" y="2812063"/>
              <a:ext cx="570900" cy="0"/>
            </a:xfrm>
            <a:prstGeom prst="straightConnector1">
              <a:avLst/>
            </a:prstGeom>
            <a:noFill/>
            <a:ln cap="flat" cmpd="sng" w="28575">
              <a:solidFill>
                <a:schemeClr val="accent1"/>
              </a:solidFill>
              <a:prstDash val="solid"/>
              <a:round/>
              <a:headEnd len="med" w="med" type="none"/>
              <a:tailEnd len="med" w="med" type="none"/>
            </a:ln>
          </p:spPr>
        </p:cxnSp>
      </p:grpSp>
      <p:grpSp>
        <p:nvGrpSpPr>
          <p:cNvPr id="403" name="Google Shape;403;p38"/>
          <p:cNvGrpSpPr/>
          <p:nvPr/>
        </p:nvGrpSpPr>
        <p:grpSpPr>
          <a:xfrm>
            <a:off x="7488897" y="2007598"/>
            <a:ext cx="570900" cy="480625"/>
            <a:chOff x="1085350" y="2331438"/>
            <a:chExt cx="570900" cy="480625"/>
          </a:xfrm>
        </p:grpSpPr>
        <p:sp>
          <p:nvSpPr>
            <p:cNvPr id="404" name="Google Shape;404;p38"/>
            <p:cNvSpPr/>
            <p:nvPr/>
          </p:nvSpPr>
          <p:spPr>
            <a:xfrm>
              <a:off x="1096450" y="2331438"/>
              <a:ext cx="548700" cy="4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ja" sz="2800">
                  <a:solidFill>
                    <a:schemeClr val="accent1"/>
                  </a:solidFill>
                  <a:latin typeface="M PLUS 1p"/>
                  <a:ea typeface="M PLUS 1p"/>
                  <a:cs typeface="M PLUS 1p"/>
                  <a:sym typeface="M PLUS 1p"/>
                </a:rPr>
                <a:t>5</a:t>
              </a:r>
              <a:endParaRPr sz="2800">
                <a:solidFill>
                  <a:schemeClr val="accent1"/>
                </a:solidFill>
                <a:latin typeface="M PLUS 1p"/>
                <a:ea typeface="M PLUS 1p"/>
                <a:cs typeface="M PLUS 1p"/>
                <a:sym typeface="M PLUS 1p"/>
              </a:endParaRPr>
            </a:p>
          </p:txBody>
        </p:sp>
        <p:cxnSp>
          <p:nvCxnSpPr>
            <p:cNvPr id="405" name="Google Shape;405;p38"/>
            <p:cNvCxnSpPr/>
            <p:nvPr/>
          </p:nvCxnSpPr>
          <p:spPr>
            <a:xfrm>
              <a:off x="1085350" y="2812063"/>
              <a:ext cx="570900" cy="0"/>
            </a:xfrm>
            <a:prstGeom prst="straightConnector1">
              <a:avLst/>
            </a:prstGeom>
            <a:noFill/>
            <a:ln cap="flat" cmpd="sng" w="28575">
              <a:solidFill>
                <a:schemeClr val="accent1"/>
              </a:solidFill>
              <a:prstDash val="solid"/>
              <a:round/>
              <a:headEnd len="med" w="med" type="none"/>
              <a:tailEnd len="med" w="med" type="none"/>
            </a:ln>
          </p:spPr>
        </p:cxnSp>
      </p:grpSp>
      <p:cxnSp>
        <p:nvCxnSpPr>
          <p:cNvPr id="406" name="Google Shape;406;p38"/>
          <p:cNvCxnSpPr/>
          <p:nvPr/>
        </p:nvCxnSpPr>
        <p:spPr>
          <a:xfrm>
            <a:off x="526039" y="4387339"/>
            <a:ext cx="6312300" cy="0"/>
          </a:xfrm>
          <a:prstGeom prst="straightConnector1">
            <a:avLst/>
          </a:prstGeom>
          <a:noFill/>
          <a:ln cap="flat" cmpd="sng" w="28575">
            <a:solidFill>
              <a:schemeClr val="accent1"/>
            </a:solidFill>
            <a:prstDash val="solid"/>
            <a:round/>
            <a:headEnd len="med" w="med" type="oval"/>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9"/>
          <p:cNvSpPr txBox="1"/>
          <p:nvPr>
            <p:ph type="title"/>
          </p:nvPr>
        </p:nvSpPr>
        <p:spPr>
          <a:xfrm>
            <a:off x="270000" y="237067"/>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説明会後の</a:t>
            </a:r>
            <a:r>
              <a:rPr lang="ja" sz="1800"/>
              <a:t>流れ</a:t>
            </a:r>
            <a:endParaRPr sz="1800"/>
          </a:p>
        </p:txBody>
      </p:sp>
      <p:sp>
        <p:nvSpPr>
          <p:cNvPr id="412" name="Google Shape;412;p39"/>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413" name="Google Shape;413;p39"/>
          <p:cNvSpPr/>
          <p:nvPr/>
        </p:nvSpPr>
        <p:spPr>
          <a:xfrm>
            <a:off x="6927450"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
        <p:nvSpPr>
          <p:cNvPr id="414" name="Google Shape;414;p39"/>
          <p:cNvSpPr/>
          <p:nvPr/>
        </p:nvSpPr>
        <p:spPr>
          <a:xfrm>
            <a:off x="838171" y="1089243"/>
            <a:ext cx="604500" cy="6045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dk1"/>
                </a:solidFill>
                <a:latin typeface="M PLUS 1p"/>
                <a:ea typeface="M PLUS 1p"/>
                <a:cs typeface="M PLUS 1p"/>
                <a:sym typeface="M PLUS 1p"/>
              </a:rPr>
              <a:t>1</a:t>
            </a:r>
            <a:endParaRPr b="1" sz="2400">
              <a:solidFill>
                <a:schemeClr val="dk1"/>
              </a:solidFill>
              <a:latin typeface="M PLUS 1p"/>
              <a:ea typeface="M PLUS 1p"/>
              <a:cs typeface="M PLUS 1p"/>
              <a:sym typeface="M PLUS 1p"/>
            </a:endParaRPr>
          </a:p>
        </p:txBody>
      </p:sp>
      <p:sp>
        <p:nvSpPr>
          <p:cNvPr id="415" name="Google Shape;415;p39"/>
          <p:cNvSpPr txBox="1"/>
          <p:nvPr/>
        </p:nvSpPr>
        <p:spPr>
          <a:xfrm>
            <a:off x="1491322" y="1089250"/>
            <a:ext cx="6767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latin typeface="M PLUS 1p"/>
                <a:ea typeface="M PLUS 1p"/>
                <a:cs typeface="M PLUS 1p"/>
                <a:sym typeface="M PLUS 1p"/>
              </a:rPr>
              <a:t>グループチャットで質問を受け付ける</a:t>
            </a:r>
            <a:r>
              <a:rPr b="1" lang="ja" sz="1600">
                <a:latin typeface="M PLUS 1p"/>
                <a:ea typeface="M PLUS 1p"/>
                <a:cs typeface="M PLUS 1p"/>
                <a:sym typeface="M PLUS 1p"/>
              </a:rPr>
              <a:t>。</a:t>
            </a:r>
            <a:br>
              <a:rPr b="1" lang="ja" sz="1600">
                <a:latin typeface="M PLUS 1p"/>
                <a:ea typeface="M PLUS 1p"/>
                <a:cs typeface="M PLUS 1p"/>
                <a:sym typeface="M PLUS 1p"/>
              </a:rPr>
            </a:br>
            <a:r>
              <a:rPr b="1" lang="ja" sz="1600">
                <a:latin typeface="M PLUS 1p"/>
                <a:ea typeface="M PLUS 1p"/>
                <a:cs typeface="M PLUS 1p"/>
                <a:sym typeface="M PLUS 1p"/>
              </a:rPr>
              <a:t>（同じ質問に、何度も回答する手間が省ける）</a:t>
            </a:r>
            <a:endParaRPr b="1" sz="1600">
              <a:latin typeface="M PLUS 1p"/>
              <a:ea typeface="M PLUS 1p"/>
              <a:cs typeface="M PLUS 1p"/>
              <a:sym typeface="M PLUS 1p"/>
            </a:endParaRPr>
          </a:p>
        </p:txBody>
      </p:sp>
      <p:sp>
        <p:nvSpPr>
          <p:cNvPr id="416" name="Google Shape;416;p39"/>
          <p:cNvSpPr/>
          <p:nvPr/>
        </p:nvSpPr>
        <p:spPr>
          <a:xfrm>
            <a:off x="838171" y="2391623"/>
            <a:ext cx="604500" cy="604500"/>
          </a:xfrm>
          <a:prstGeom prst="ellipse">
            <a:avLst/>
          </a:prstGeom>
          <a:solidFill>
            <a:srgbClr val="FFFFFF"/>
          </a:solidFill>
          <a:ln cap="flat" cmpd="sng" w="19050">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1"/>
                </a:solidFill>
                <a:latin typeface="M PLUS 1p"/>
                <a:ea typeface="M PLUS 1p"/>
                <a:cs typeface="M PLUS 1p"/>
                <a:sym typeface="M PLUS 1p"/>
              </a:rPr>
              <a:t>2</a:t>
            </a:r>
            <a:endParaRPr b="1" sz="2400">
              <a:solidFill>
                <a:schemeClr val="accent1"/>
              </a:solidFill>
              <a:latin typeface="M PLUS 1p"/>
              <a:ea typeface="M PLUS 1p"/>
              <a:cs typeface="M PLUS 1p"/>
              <a:sym typeface="M PLUS 1p"/>
            </a:endParaRPr>
          </a:p>
        </p:txBody>
      </p:sp>
      <p:sp>
        <p:nvSpPr>
          <p:cNvPr id="417" name="Google Shape;417;p39"/>
          <p:cNvSpPr txBox="1"/>
          <p:nvPr/>
        </p:nvSpPr>
        <p:spPr>
          <a:xfrm>
            <a:off x="1426301" y="2462350"/>
            <a:ext cx="722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chemeClr val="accent1"/>
                </a:solidFill>
                <a:latin typeface="M PLUS 1p"/>
                <a:ea typeface="M PLUS 1p"/>
                <a:cs typeface="M PLUS 1p"/>
                <a:sym typeface="M PLUS 1p"/>
              </a:rPr>
              <a:t>「</a:t>
            </a:r>
            <a:r>
              <a:rPr b="1" lang="ja" sz="1600" u="sng">
                <a:solidFill>
                  <a:schemeClr val="hlink"/>
                </a:solidFill>
                <a:latin typeface="M PLUS 1p"/>
                <a:ea typeface="M PLUS 1p"/>
                <a:cs typeface="M PLUS 1p"/>
                <a:sym typeface="M PLUS 1p"/>
                <a:hlinkClick r:id="rId3"/>
              </a:rPr>
              <a:t>初期設定ガイド</a:t>
            </a:r>
            <a:r>
              <a:rPr b="1" lang="ja" sz="1600">
                <a:solidFill>
                  <a:schemeClr val="accent1"/>
                </a:solidFill>
                <a:latin typeface="M PLUS 1p"/>
                <a:ea typeface="M PLUS 1p"/>
                <a:cs typeface="M PLUS 1p"/>
                <a:sym typeface="M PLUS 1p"/>
              </a:rPr>
              <a:t>」を配布して、ログイン後に必要な初期設定を案内する。</a:t>
            </a:r>
            <a:endParaRPr b="1" sz="1600">
              <a:solidFill>
                <a:schemeClr val="accent1"/>
              </a:solidFill>
              <a:latin typeface="M PLUS 1p"/>
              <a:ea typeface="M PLUS 1p"/>
              <a:cs typeface="M PLUS 1p"/>
              <a:sym typeface="M PLUS 1p"/>
            </a:endParaRPr>
          </a:p>
        </p:txBody>
      </p:sp>
      <p:sp>
        <p:nvSpPr>
          <p:cNvPr id="418" name="Google Shape;418;p39"/>
          <p:cNvSpPr/>
          <p:nvPr/>
        </p:nvSpPr>
        <p:spPr>
          <a:xfrm>
            <a:off x="838171" y="3805948"/>
            <a:ext cx="604500" cy="6045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dk1"/>
                </a:solidFill>
                <a:latin typeface="M PLUS 1p"/>
                <a:ea typeface="M PLUS 1p"/>
                <a:cs typeface="M PLUS 1p"/>
                <a:sym typeface="M PLUS 1p"/>
              </a:rPr>
              <a:t>3</a:t>
            </a:r>
            <a:endParaRPr b="1" sz="2400">
              <a:solidFill>
                <a:schemeClr val="dk1"/>
              </a:solidFill>
              <a:latin typeface="M PLUS 1p"/>
              <a:ea typeface="M PLUS 1p"/>
              <a:cs typeface="M PLUS 1p"/>
              <a:sym typeface="M PLUS 1p"/>
            </a:endParaRPr>
          </a:p>
        </p:txBody>
      </p:sp>
      <p:sp>
        <p:nvSpPr>
          <p:cNvPr id="419" name="Google Shape;419;p39"/>
          <p:cNvSpPr txBox="1"/>
          <p:nvPr/>
        </p:nvSpPr>
        <p:spPr>
          <a:xfrm>
            <a:off x="1491322" y="3898375"/>
            <a:ext cx="6167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latin typeface="M PLUS 1p"/>
                <a:ea typeface="M PLUS 1p"/>
                <a:cs typeface="M PLUS 1p"/>
                <a:sym typeface="M PLUS 1p"/>
              </a:rPr>
              <a:t>業務上に必要なグループチャットを作成する。</a:t>
            </a:r>
            <a:endParaRPr b="1" sz="1600">
              <a:latin typeface="M PLUS 1p"/>
              <a:ea typeface="M PLUS 1p"/>
              <a:cs typeface="M PLUS 1p"/>
              <a:sym typeface="M PLUS 1p"/>
            </a:endParaRPr>
          </a:p>
        </p:txBody>
      </p:sp>
      <p:sp>
        <p:nvSpPr>
          <p:cNvPr id="420" name="Google Shape;420;p39"/>
          <p:cNvSpPr/>
          <p:nvPr/>
        </p:nvSpPr>
        <p:spPr>
          <a:xfrm>
            <a:off x="4255950" y="1763617"/>
            <a:ext cx="548700" cy="517500"/>
          </a:xfrm>
          <a:prstGeom prst="downArrow">
            <a:avLst>
              <a:gd fmla="val 5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9"/>
          <p:cNvSpPr/>
          <p:nvPr/>
        </p:nvSpPr>
        <p:spPr>
          <a:xfrm>
            <a:off x="4255950" y="3231543"/>
            <a:ext cx="548700" cy="517500"/>
          </a:xfrm>
          <a:prstGeom prst="downArrow">
            <a:avLst>
              <a:gd fmla="val 5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39"/>
          <p:cNvPicPr preferRelativeResize="0"/>
          <p:nvPr/>
        </p:nvPicPr>
        <p:blipFill>
          <a:blip r:embed="rId4">
            <a:alphaModFix/>
          </a:blip>
          <a:stretch>
            <a:fillRect/>
          </a:stretch>
        </p:blipFill>
        <p:spPr>
          <a:xfrm flipH="1" rot="10800000">
            <a:off x="1579233" y="2850550"/>
            <a:ext cx="6729251" cy="99175"/>
          </a:xfrm>
          <a:prstGeom prst="rect">
            <a:avLst/>
          </a:prstGeom>
          <a:noFill/>
          <a:ln>
            <a:noFill/>
          </a:ln>
        </p:spPr>
      </p:pic>
      <p:grpSp>
        <p:nvGrpSpPr>
          <p:cNvPr id="423" name="Google Shape;423;p39"/>
          <p:cNvGrpSpPr/>
          <p:nvPr/>
        </p:nvGrpSpPr>
        <p:grpSpPr>
          <a:xfrm>
            <a:off x="1612803" y="2022555"/>
            <a:ext cx="914486" cy="467656"/>
            <a:chOff x="2078228" y="3356296"/>
            <a:chExt cx="2854200" cy="908422"/>
          </a:xfrm>
        </p:grpSpPr>
        <p:sp>
          <p:nvSpPr>
            <p:cNvPr id="424" name="Google Shape;424;p39"/>
            <p:cNvSpPr/>
            <p:nvPr/>
          </p:nvSpPr>
          <p:spPr>
            <a:xfrm>
              <a:off x="2078228" y="3356296"/>
              <a:ext cx="2854200" cy="75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rgbClr val="FFFFFF"/>
                  </a:solidFill>
                  <a:latin typeface="M PLUS 1p ExtraBold"/>
                  <a:ea typeface="M PLUS 1p ExtraBold"/>
                  <a:cs typeface="M PLUS 1p ExtraBold"/>
                  <a:sym typeface="M PLUS 1p ExtraBold"/>
                </a:rPr>
                <a:t>重 要</a:t>
              </a:r>
              <a:endParaRPr sz="1600">
                <a:solidFill>
                  <a:srgbClr val="FFFFFF"/>
                </a:solidFill>
                <a:latin typeface="M PLUS 1p ExtraBold"/>
                <a:ea typeface="M PLUS 1p ExtraBold"/>
                <a:cs typeface="M PLUS 1p ExtraBold"/>
                <a:sym typeface="M PLUS 1p ExtraBold"/>
              </a:endParaRPr>
            </a:p>
          </p:txBody>
        </p:sp>
        <p:sp>
          <p:nvSpPr>
            <p:cNvPr id="425" name="Google Shape;425;p39"/>
            <p:cNvSpPr/>
            <p:nvPr/>
          </p:nvSpPr>
          <p:spPr>
            <a:xfrm>
              <a:off x="3344793" y="4110818"/>
              <a:ext cx="321075" cy="153900"/>
            </a:xfrm>
            <a:prstGeom prst="flowChartMerg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0"/>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次のページから「メンバー配布用ガイド」です！</a:t>
            </a:r>
            <a:endParaRPr/>
          </a:p>
        </p:txBody>
      </p:sp>
      <p:sp>
        <p:nvSpPr>
          <p:cNvPr id="431" name="Google Shape;431;p40"/>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432" name="Google Shape;432;p40"/>
          <p:cNvSpPr/>
          <p:nvPr/>
        </p:nvSpPr>
        <p:spPr>
          <a:xfrm>
            <a:off x="0" y="0"/>
            <a:ext cx="9144000" cy="5143500"/>
          </a:xfrm>
          <a:prstGeom prst="rect">
            <a:avLst/>
          </a:prstGeom>
          <a:solidFill>
            <a:srgbClr val="12253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0"/>
          <p:cNvSpPr txBox="1"/>
          <p:nvPr/>
        </p:nvSpPr>
        <p:spPr>
          <a:xfrm>
            <a:off x="2342400" y="1344850"/>
            <a:ext cx="4459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700">
                <a:solidFill>
                  <a:schemeClr val="lt1"/>
                </a:solidFill>
                <a:latin typeface="M PLUS 1p"/>
                <a:ea typeface="M PLUS 1p"/>
                <a:cs typeface="M PLUS 1p"/>
                <a:sym typeface="M PLUS 1p"/>
              </a:rPr>
              <a:t>ここまでが管理者向けの内容です。</a:t>
            </a:r>
            <a:endParaRPr b="1" sz="1700">
              <a:solidFill>
                <a:schemeClr val="lt1"/>
              </a:solidFill>
              <a:latin typeface="M PLUS 1p"/>
              <a:ea typeface="M PLUS 1p"/>
              <a:cs typeface="M PLUS 1p"/>
              <a:sym typeface="M PLUS 1p"/>
            </a:endParaRPr>
          </a:p>
        </p:txBody>
      </p:sp>
      <p:sp>
        <p:nvSpPr>
          <p:cNvPr id="434" name="Google Shape;434;p40"/>
          <p:cNvSpPr txBox="1"/>
          <p:nvPr/>
        </p:nvSpPr>
        <p:spPr>
          <a:xfrm>
            <a:off x="1872750" y="2254800"/>
            <a:ext cx="53985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ja" sz="2400">
                <a:solidFill>
                  <a:schemeClr val="lt1"/>
                </a:solidFill>
                <a:latin typeface="M PLUS 1p"/>
                <a:ea typeface="M PLUS 1p"/>
                <a:cs typeface="M PLUS 1p"/>
                <a:sym typeface="M PLUS 1p"/>
              </a:rPr>
              <a:t>次のスライドから編集し、</a:t>
            </a:r>
            <a:endParaRPr b="1" sz="2400">
              <a:solidFill>
                <a:schemeClr val="lt1"/>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2400">
                <a:solidFill>
                  <a:schemeClr val="lt1"/>
                </a:solidFill>
                <a:latin typeface="M PLUS 1p"/>
                <a:ea typeface="M PLUS 1p"/>
                <a:cs typeface="M PLUS 1p"/>
                <a:sym typeface="M PLUS 1p"/>
              </a:rPr>
              <a:t>実際の説明会でご利用ください。</a:t>
            </a:r>
            <a:endParaRPr b="1" sz="2400">
              <a:solidFill>
                <a:schemeClr val="lt1"/>
              </a:solidFill>
              <a:latin typeface="M PLUS 1p"/>
              <a:ea typeface="M PLUS 1p"/>
              <a:cs typeface="M PLUS 1p"/>
              <a:sym typeface="M PLUS 1p"/>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1"/>
          <p:cNvSpPr txBox="1"/>
          <p:nvPr/>
        </p:nvSpPr>
        <p:spPr>
          <a:xfrm>
            <a:off x="2884125" y="2045638"/>
            <a:ext cx="4876200" cy="431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Font typeface="Arial"/>
              <a:buNone/>
            </a:pPr>
            <a:r>
              <a:rPr b="1" lang="ja" sz="2800">
                <a:solidFill>
                  <a:srgbClr val="12253A"/>
                </a:solidFill>
                <a:latin typeface="M PLUS 1p"/>
                <a:ea typeface="M PLUS 1p"/>
                <a:cs typeface="M PLUS 1p"/>
                <a:sym typeface="M PLUS 1p"/>
              </a:rPr>
              <a:t>Chatwork説明会</a:t>
            </a:r>
            <a:endParaRPr b="1" sz="2800">
              <a:solidFill>
                <a:srgbClr val="12253A"/>
              </a:solidFill>
              <a:latin typeface="M PLUS 1p"/>
              <a:ea typeface="M PLUS 1p"/>
              <a:cs typeface="M PLUS 1p"/>
              <a:sym typeface="M PLUS 1p"/>
            </a:endParaRPr>
          </a:p>
        </p:txBody>
      </p:sp>
      <p:sp>
        <p:nvSpPr>
          <p:cNvPr id="440" name="Google Shape;440;p41"/>
          <p:cNvSpPr/>
          <p:nvPr/>
        </p:nvSpPr>
        <p:spPr>
          <a:xfrm>
            <a:off x="1383667" y="1698750"/>
            <a:ext cx="1172496" cy="1171099"/>
          </a:xfrm>
          <a:custGeom>
            <a:rect b="b" l="l" r="r" t="t"/>
            <a:pathLst>
              <a:path extrusionOk="0" h="209499" w="209655">
                <a:moveTo>
                  <a:pt x="104775" y="12072"/>
                </a:moveTo>
                <a:lnTo>
                  <a:pt x="109367" y="12124"/>
                </a:lnTo>
                <a:lnTo>
                  <a:pt x="118446" y="13016"/>
                </a:lnTo>
                <a:lnTo>
                  <a:pt x="127367" y="14800"/>
                </a:lnTo>
                <a:lnTo>
                  <a:pt x="136026" y="17424"/>
                </a:lnTo>
                <a:lnTo>
                  <a:pt x="144371" y="20888"/>
                </a:lnTo>
                <a:lnTo>
                  <a:pt x="152400" y="25139"/>
                </a:lnTo>
                <a:lnTo>
                  <a:pt x="159957" y="30177"/>
                </a:lnTo>
                <a:lnTo>
                  <a:pt x="166989" y="35949"/>
                </a:lnTo>
                <a:lnTo>
                  <a:pt x="170348" y="39151"/>
                </a:lnTo>
                <a:lnTo>
                  <a:pt x="172710" y="41617"/>
                </a:lnTo>
                <a:lnTo>
                  <a:pt x="177170" y="46813"/>
                </a:lnTo>
                <a:lnTo>
                  <a:pt x="181211" y="52218"/>
                </a:lnTo>
                <a:lnTo>
                  <a:pt x="184780" y="57886"/>
                </a:lnTo>
                <a:lnTo>
                  <a:pt x="187981" y="63763"/>
                </a:lnTo>
                <a:lnTo>
                  <a:pt x="190657" y="69851"/>
                </a:lnTo>
                <a:lnTo>
                  <a:pt x="192967" y="76096"/>
                </a:lnTo>
                <a:lnTo>
                  <a:pt x="194751" y="82446"/>
                </a:lnTo>
                <a:lnTo>
                  <a:pt x="196115" y="88953"/>
                </a:lnTo>
                <a:lnTo>
                  <a:pt x="197007" y="95513"/>
                </a:lnTo>
                <a:lnTo>
                  <a:pt x="197427" y="102126"/>
                </a:lnTo>
                <a:lnTo>
                  <a:pt x="197375" y="108791"/>
                </a:lnTo>
                <a:lnTo>
                  <a:pt x="196850" y="115403"/>
                </a:lnTo>
                <a:lnTo>
                  <a:pt x="195853" y="122068"/>
                </a:lnTo>
                <a:lnTo>
                  <a:pt x="194331" y="128680"/>
                </a:lnTo>
                <a:lnTo>
                  <a:pt x="192337" y="135188"/>
                </a:lnTo>
                <a:lnTo>
                  <a:pt x="191130" y="138389"/>
                </a:lnTo>
                <a:lnTo>
                  <a:pt x="189818" y="141590"/>
                </a:lnTo>
                <a:lnTo>
                  <a:pt x="186879" y="147783"/>
                </a:lnTo>
                <a:lnTo>
                  <a:pt x="183520" y="153608"/>
                </a:lnTo>
                <a:lnTo>
                  <a:pt x="179742" y="159223"/>
                </a:lnTo>
                <a:lnTo>
                  <a:pt x="175648" y="164471"/>
                </a:lnTo>
                <a:lnTo>
                  <a:pt x="171188" y="169404"/>
                </a:lnTo>
                <a:lnTo>
                  <a:pt x="166360" y="173970"/>
                </a:lnTo>
                <a:lnTo>
                  <a:pt x="161269" y="178221"/>
                </a:lnTo>
                <a:lnTo>
                  <a:pt x="155916" y="182052"/>
                </a:lnTo>
                <a:lnTo>
                  <a:pt x="150248" y="185515"/>
                </a:lnTo>
                <a:lnTo>
                  <a:pt x="144371" y="188559"/>
                </a:lnTo>
                <a:lnTo>
                  <a:pt x="138231" y="191183"/>
                </a:lnTo>
                <a:lnTo>
                  <a:pt x="131933" y="193387"/>
                </a:lnTo>
                <a:lnTo>
                  <a:pt x="125426" y="195119"/>
                </a:lnTo>
                <a:lnTo>
                  <a:pt x="118813" y="196379"/>
                </a:lnTo>
                <a:lnTo>
                  <a:pt x="112043" y="197166"/>
                </a:lnTo>
                <a:lnTo>
                  <a:pt x="108580" y="197376"/>
                </a:lnTo>
                <a:lnTo>
                  <a:pt x="14904" y="197376"/>
                </a:lnTo>
                <a:lnTo>
                  <a:pt x="14327" y="197323"/>
                </a:lnTo>
                <a:lnTo>
                  <a:pt x="13382" y="196903"/>
                </a:lnTo>
                <a:lnTo>
                  <a:pt x="12595" y="196169"/>
                </a:lnTo>
                <a:lnTo>
                  <a:pt x="12228" y="195172"/>
                </a:lnTo>
                <a:lnTo>
                  <a:pt x="12175" y="194594"/>
                </a:lnTo>
                <a:lnTo>
                  <a:pt x="12175" y="109053"/>
                </a:lnTo>
                <a:lnTo>
                  <a:pt x="12228" y="103543"/>
                </a:lnTo>
                <a:lnTo>
                  <a:pt x="13015" y="93204"/>
                </a:lnTo>
                <a:lnTo>
                  <a:pt x="14589" y="83496"/>
                </a:lnTo>
                <a:lnTo>
                  <a:pt x="16374" y="76621"/>
                </a:lnTo>
                <a:lnTo>
                  <a:pt x="17790" y="72213"/>
                </a:lnTo>
                <a:lnTo>
                  <a:pt x="19470" y="67909"/>
                </a:lnTo>
                <a:lnTo>
                  <a:pt x="21359" y="63763"/>
                </a:lnTo>
                <a:lnTo>
                  <a:pt x="23458" y="59722"/>
                </a:lnTo>
                <a:lnTo>
                  <a:pt x="25767" y="55786"/>
                </a:lnTo>
                <a:lnTo>
                  <a:pt x="29703" y="50014"/>
                </a:lnTo>
                <a:lnTo>
                  <a:pt x="35791" y="42667"/>
                </a:lnTo>
                <a:lnTo>
                  <a:pt x="39255" y="39151"/>
                </a:lnTo>
                <a:lnTo>
                  <a:pt x="42561" y="35949"/>
                </a:lnTo>
                <a:lnTo>
                  <a:pt x="49593" y="30177"/>
                </a:lnTo>
                <a:lnTo>
                  <a:pt x="57150" y="25139"/>
                </a:lnTo>
                <a:lnTo>
                  <a:pt x="65179" y="20888"/>
                </a:lnTo>
                <a:lnTo>
                  <a:pt x="73524" y="17424"/>
                </a:lnTo>
                <a:lnTo>
                  <a:pt x="82183" y="14800"/>
                </a:lnTo>
                <a:lnTo>
                  <a:pt x="91104" y="13016"/>
                </a:lnTo>
                <a:lnTo>
                  <a:pt x="100183" y="12124"/>
                </a:lnTo>
                <a:lnTo>
                  <a:pt x="104775" y="12072"/>
                </a:lnTo>
                <a:close/>
                <a:moveTo>
                  <a:pt x="99711" y="1"/>
                </a:moveTo>
                <a:lnTo>
                  <a:pt x="89635" y="946"/>
                </a:lnTo>
                <a:lnTo>
                  <a:pt x="79716" y="2835"/>
                </a:lnTo>
                <a:lnTo>
                  <a:pt x="72421" y="4934"/>
                </a:lnTo>
                <a:lnTo>
                  <a:pt x="67646" y="6613"/>
                </a:lnTo>
                <a:lnTo>
                  <a:pt x="62870" y="8555"/>
                </a:lnTo>
                <a:lnTo>
                  <a:pt x="58252" y="10707"/>
                </a:lnTo>
                <a:lnTo>
                  <a:pt x="53686" y="13068"/>
                </a:lnTo>
                <a:lnTo>
                  <a:pt x="49226" y="15692"/>
                </a:lnTo>
                <a:lnTo>
                  <a:pt x="44870" y="18579"/>
                </a:lnTo>
                <a:lnTo>
                  <a:pt x="40619" y="21727"/>
                </a:lnTo>
                <a:lnTo>
                  <a:pt x="36526" y="25034"/>
                </a:lnTo>
                <a:lnTo>
                  <a:pt x="32537" y="28655"/>
                </a:lnTo>
                <a:lnTo>
                  <a:pt x="30595" y="30544"/>
                </a:lnTo>
                <a:lnTo>
                  <a:pt x="28654" y="32538"/>
                </a:lnTo>
                <a:lnTo>
                  <a:pt x="24980" y="36527"/>
                </a:lnTo>
                <a:lnTo>
                  <a:pt x="21569" y="40672"/>
                </a:lnTo>
                <a:lnTo>
                  <a:pt x="18420" y="44923"/>
                </a:lnTo>
                <a:lnTo>
                  <a:pt x="15534" y="49279"/>
                </a:lnTo>
                <a:lnTo>
                  <a:pt x="12857" y="53740"/>
                </a:lnTo>
                <a:lnTo>
                  <a:pt x="10496" y="58306"/>
                </a:lnTo>
                <a:lnTo>
                  <a:pt x="8344" y="63029"/>
                </a:lnTo>
                <a:lnTo>
                  <a:pt x="6455" y="67857"/>
                </a:lnTo>
                <a:lnTo>
                  <a:pt x="4828" y="72842"/>
                </a:lnTo>
                <a:lnTo>
                  <a:pt x="3411" y="77985"/>
                </a:lnTo>
                <a:lnTo>
                  <a:pt x="2257" y="83286"/>
                </a:lnTo>
                <a:lnTo>
                  <a:pt x="1364" y="88691"/>
                </a:lnTo>
                <a:lnTo>
                  <a:pt x="682" y="94306"/>
                </a:lnTo>
                <a:lnTo>
                  <a:pt x="52" y="103018"/>
                </a:lnTo>
                <a:lnTo>
                  <a:pt x="0" y="109053"/>
                </a:lnTo>
                <a:lnTo>
                  <a:pt x="0" y="194594"/>
                </a:lnTo>
                <a:lnTo>
                  <a:pt x="52" y="196116"/>
                </a:lnTo>
                <a:lnTo>
                  <a:pt x="630" y="199003"/>
                </a:lnTo>
                <a:lnTo>
                  <a:pt x="1784" y="201679"/>
                </a:lnTo>
                <a:lnTo>
                  <a:pt x="3411" y="204041"/>
                </a:lnTo>
                <a:lnTo>
                  <a:pt x="5405" y="206087"/>
                </a:lnTo>
                <a:lnTo>
                  <a:pt x="7767" y="207714"/>
                </a:lnTo>
                <a:lnTo>
                  <a:pt x="10443" y="208816"/>
                </a:lnTo>
                <a:lnTo>
                  <a:pt x="13382" y="209446"/>
                </a:lnTo>
                <a:lnTo>
                  <a:pt x="14904" y="209498"/>
                </a:lnTo>
                <a:lnTo>
                  <a:pt x="108790" y="209498"/>
                </a:lnTo>
                <a:lnTo>
                  <a:pt x="112726" y="209289"/>
                </a:lnTo>
                <a:lnTo>
                  <a:pt x="120388" y="208449"/>
                </a:lnTo>
                <a:lnTo>
                  <a:pt x="127945" y="207032"/>
                </a:lnTo>
                <a:lnTo>
                  <a:pt x="135292" y="205090"/>
                </a:lnTo>
                <a:lnTo>
                  <a:pt x="142429" y="202624"/>
                </a:lnTo>
                <a:lnTo>
                  <a:pt x="149356" y="199685"/>
                </a:lnTo>
                <a:lnTo>
                  <a:pt x="156074" y="196221"/>
                </a:lnTo>
                <a:lnTo>
                  <a:pt x="162476" y="192338"/>
                </a:lnTo>
                <a:lnTo>
                  <a:pt x="168564" y="187982"/>
                </a:lnTo>
                <a:lnTo>
                  <a:pt x="174336" y="183206"/>
                </a:lnTo>
                <a:lnTo>
                  <a:pt x="179794" y="178011"/>
                </a:lnTo>
                <a:lnTo>
                  <a:pt x="184885" y="172448"/>
                </a:lnTo>
                <a:lnTo>
                  <a:pt x="189555" y="166518"/>
                </a:lnTo>
                <a:lnTo>
                  <a:pt x="193806" y="160220"/>
                </a:lnTo>
                <a:lnTo>
                  <a:pt x="197637" y="153556"/>
                </a:lnTo>
                <a:lnTo>
                  <a:pt x="200943" y="146576"/>
                </a:lnTo>
                <a:lnTo>
                  <a:pt x="202413" y="142955"/>
                </a:lnTo>
                <a:lnTo>
                  <a:pt x="203777" y="139334"/>
                </a:lnTo>
                <a:lnTo>
                  <a:pt x="206086" y="131934"/>
                </a:lnTo>
                <a:lnTo>
                  <a:pt x="207818" y="124482"/>
                </a:lnTo>
                <a:lnTo>
                  <a:pt x="208973" y="116925"/>
                </a:lnTo>
                <a:lnTo>
                  <a:pt x="209550" y="109420"/>
                </a:lnTo>
                <a:lnTo>
                  <a:pt x="209655" y="101863"/>
                </a:lnTo>
                <a:lnTo>
                  <a:pt x="209130" y="94359"/>
                </a:lnTo>
                <a:lnTo>
                  <a:pt x="208133" y="86907"/>
                </a:lnTo>
                <a:lnTo>
                  <a:pt x="206611" y="79612"/>
                </a:lnTo>
                <a:lnTo>
                  <a:pt x="204564" y="72370"/>
                </a:lnTo>
                <a:lnTo>
                  <a:pt x="201993" y="65285"/>
                </a:lnTo>
                <a:lnTo>
                  <a:pt x="198897" y="58410"/>
                </a:lnTo>
                <a:lnTo>
                  <a:pt x="195328" y="51746"/>
                </a:lnTo>
                <a:lnTo>
                  <a:pt x="191235" y="45343"/>
                </a:lnTo>
                <a:lnTo>
                  <a:pt x="186669" y="39203"/>
                </a:lnTo>
                <a:lnTo>
                  <a:pt x="181631" y="33325"/>
                </a:lnTo>
                <a:lnTo>
                  <a:pt x="178902" y="30544"/>
                </a:lnTo>
                <a:lnTo>
                  <a:pt x="176960" y="28655"/>
                </a:lnTo>
                <a:lnTo>
                  <a:pt x="172972" y="25034"/>
                </a:lnTo>
                <a:lnTo>
                  <a:pt x="168879" y="21727"/>
                </a:lnTo>
                <a:lnTo>
                  <a:pt x="164628" y="18579"/>
                </a:lnTo>
                <a:lnTo>
                  <a:pt x="160272" y="15745"/>
                </a:lnTo>
                <a:lnTo>
                  <a:pt x="155811" y="13068"/>
                </a:lnTo>
                <a:lnTo>
                  <a:pt x="151245" y="10707"/>
                </a:lnTo>
                <a:lnTo>
                  <a:pt x="146575" y="8555"/>
                </a:lnTo>
                <a:lnTo>
                  <a:pt x="141852" y="6613"/>
                </a:lnTo>
                <a:lnTo>
                  <a:pt x="137024" y="4934"/>
                </a:lnTo>
                <a:lnTo>
                  <a:pt x="129729" y="2835"/>
                </a:lnTo>
                <a:lnTo>
                  <a:pt x="119810" y="946"/>
                </a:lnTo>
                <a:lnTo>
                  <a:pt x="109734" y="1"/>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grpSp>
        <p:nvGrpSpPr>
          <p:cNvPr id="445" name="Google Shape;445;p42"/>
          <p:cNvGrpSpPr/>
          <p:nvPr/>
        </p:nvGrpSpPr>
        <p:grpSpPr>
          <a:xfrm>
            <a:off x="1280" y="-44"/>
            <a:ext cx="9141452" cy="5143590"/>
            <a:chOff x="238125" y="847900"/>
            <a:chExt cx="7144550" cy="4020000"/>
          </a:xfrm>
        </p:grpSpPr>
        <p:sp>
          <p:nvSpPr>
            <p:cNvPr id="446" name="Google Shape;446;p42"/>
            <p:cNvSpPr/>
            <p:nvPr/>
          </p:nvSpPr>
          <p:spPr>
            <a:xfrm>
              <a:off x="238125" y="847900"/>
              <a:ext cx="7144550" cy="4020000"/>
            </a:xfrm>
            <a:custGeom>
              <a:rect b="b" l="l" r="r" t="t"/>
              <a:pathLst>
                <a:path extrusionOk="0" h="160800" w="285782">
                  <a:moveTo>
                    <a:pt x="0" y="0"/>
                  </a:moveTo>
                  <a:lnTo>
                    <a:pt x="0" y="160800"/>
                  </a:lnTo>
                  <a:lnTo>
                    <a:pt x="285782" y="160800"/>
                  </a:lnTo>
                  <a:lnTo>
                    <a:pt x="28578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42"/>
            <p:cNvSpPr/>
            <p:nvPr/>
          </p:nvSpPr>
          <p:spPr>
            <a:xfrm>
              <a:off x="238125" y="847900"/>
              <a:ext cx="2419625" cy="4020000"/>
            </a:xfrm>
            <a:custGeom>
              <a:rect b="b" l="l" r="r" t="t"/>
              <a:pathLst>
                <a:path extrusionOk="0" h="160800" w="96785">
                  <a:moveTo>
                    <a:pt x="0" y="0"/>
                  </a:moveTo>
                  <a:lnTo>
                    <a:pt x="0" y="160800"/>
                  </a:lnTo>
                  <a:lnTo>
                    <a:pt x="96785" y="160800"/>
                  </a:lnTo>
                  <a:lnTo>
                    <a:pt x="96785" y="0"/>
                  </a:lnTo>
                  <a:close/>
                </a:path>
              </a:pathLst>
            </a:custGeom>
            <a:solidFill>
              <a:srgbClr val="F037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2"/>
            <p:cNvSpPr/>
            <p:nvPr/>
          </p:nvSpPr>
          <p:spPr>
            <a:xfrm>
              <a:off x="238125" y="847900"/>
              <a:ext cx="2235450" cy="3781050"/>
            </a:xfrm>
            <a:custGeom>
              <a:rect b="b" l="l" r="r" t="t"/>
              <a:pathLst>
                <a:path extrusionOk="0" h="151242" w="89418">
                  <a:moveTo>
                    <a:pt x="45884" y="0"/>
                  </a:moveTo>
                  <a:lnTo>
                    <a:pt x="48678" y="2000"/>
                  </a:lnTo>
                  <a:lnTo>
                    <a:pt x="52711" y="5303"/>
                  </a:lnTo>
                  <a:lnTo>
                    <a:pt x="55315" y="7653"/>
                  </a:lnTo>
                  <a:lnTo>
                    <a:pt x="56553" y="8891"/>
                  </a:lnTo>
                  <a:lnTo>
                    <a:pt x="57918" y="10256"/>
                  </a:lnTo>
                  <a:lnTo>
                    <a:pt x="60490" y="13114"/>
                  </a:lnTo>
                  <a:lnTo>
                    <a:pt x="62935" y="16067"/>
                  </a:lnTo>
                  <a:lnTo>
                    <a:pt x="65190" y="19116"/>
                  </a:lnTo>
                  <a:lnTo>
                    <a:pt x="67317" y="22291"/>
                  </a:lnTo>
                  <a:lnTo>
                    <a:pt x="69254" y="25530"/>
                  </a:lnTo>
                  <a:lnTo>
                    <a:pt x="71033" y="28832"/>
                  </a:lnTo>
                  <a:lnTo>
                    <a:pt x="72652" y="32262"/>
                  </a:lnTo>
                  <a:lnTo>
                    <a:pt x="74081" y="35723"/>
                  </a:lnTo>
                  <a:lnTo>
                    <a:pt x="75351" y="39279"/>
                  </a:lnTo>
                  <a:lnTo>
                    <a:pt x="76431" y="42899"/>
                  </a:lnTo>
                  <a:lnTo>
                    <a:pt x="77352" y="46551"/>
                  </a:lnTo>
                  <a:lnTo>
                    <a:pt x="78082" y="50298"/>
                  </a:lnTo>
                  <a:lnTo>
                    <a:pt x="78653" y="54044"/>
                  </a:lnTo>
                  <a:lnTo>
                    <a:pt x="79035" y="57887"/>
                  </a:lnTo>
                  <a:lnTo>
                    <a:pt x="79225" y="61729"/>
                  </a:lnTo>
                  <a:lnTo>
                    <a:pt x="79225" y="63666"/>
                  </a:lnTo>
                  <a:lnTo>
                    <a:pt x="79225" y="65603"/>
                  </a:lnTo>
                  <a:lnTo>
                    <a:pt x="79035" y="69445"/>
                  </a:lnTo>
                  <a:lnTo>
                    <a:pt x="78653" y="73287"/>
                  </a:lnTo>
                  <a:lnTo>
                    <a:pt x="78082" y="77034"/>
                  </a:lnTo>
                  <a:lnTo>
                    <a:pt x="77352" y="80781"/>
                  </a:lnTo>
                  <a:lnTo>
                    <a:pt x="76431" y="84433"/>
                  </a:lnTo>
                  <a:lnTo>
                    <a:pt x="75351" y="88052"/>
                  </a:lnTo>
                  <a:lnTo>
                    <a:pt x="74081" y="91609"/>
                  </a:lnTo>
                  <a:lnTo>
                    <a:pt x="72620" y="95070"/>
                  </a:lnTo>
                  <a:lnTo>
                    <a:pt x="71033" y="98499"/>
                  </a:lnTo>
                  <a:lnTo>
                    <a:pt x="69254" y="101834"/>
                  </a:lnTo>
                  <a:lnTo>
                    <a:pt x="67317" y="105072"/>
                  </a:lnTo>
                  <a:lnTo>
                    <a:pt x="65190" y="108216"/>
                  </a:lnTo>
                  <a:lnTo>
                    <a:pt x="62935" y="111296"/>
                  </a:lnTo>
                  <a:lnTo>
                    <a:pt x="60490" y="114249"/>
                  </a:lnTo>
                  <a:lnTo>
                    <a:pt x="57918" y="117107"/>
                  </a:lnTo>
                  <a:lnTo>
                    <a:pt x="56553" y="118472"/>
                  </a:lnTo>
                  <a:lnTo>
                    <a:pt x="55251" y="119774"/>
                  </a:lnTo>
                  <a:lnTo>
                    <a:pt x="52552" y="122219"/>
                  </a:lnTo>
                  <a:lnTo>
                    <a:pt x="49758" y="124537"/>
                  </a:lnTo>
                  <a:lnTo>
                    <a:pt x="46868" y="126728"/>
                  </a:lnTo>
                  <a:lnTo>
                    <a:pt x="43883" y="128760"/>
                  </a:lnTo>
                  <a:lnTo>
                    <a:pt x="40803" y="130634"/>
                  </a:lnTo>
                  <a:lnTo>
                    <a:pt x="37691" y="132380"/>
                  </a:lnTo>
                  <a:lnTo>
                    <a:pt x="34453" y="133968"/>
                  </a:lnTo>
                  <a:lnTo>
                    <a:pt x="31182" y="135397"/>
                  </a:lnTo>
                  <a:lnTo>
                    <a:pt x="27848" y="136699"/>
                  </a:lnTo>
                  <a:lnTo>
                    <a:pt x="24450" y="137810"/>
                  </a:lnTo>
                  <a:lnTo>
                    <a:pt x="20989" y="138763"/>
                  </a:lnTo>
                  <a:lnTo>
                    <a:pt x="17496" y="139557"/>
                  </a:lnTo>
                  <a:lnTo>
                    <a:pt x="13972" y="140223"/>
                  </a:lnTo>
                  <a:lnTo>
                    <a:pt x="10383" y="140668"/>
                  </a:lnTo>
                  <a:lnTo>
                    <a:pt x="6764" y="140986"/>
                  </a:lnTo>
                  <a:lnTo>
                    <a:pt x="4954" y="141081"/>
                  </a:lnTo>
                  <a:lnTo>
                    <a:pt x="0" y="141081"/>
                  </a:lnTo>
                  <a:lnTo>
                    <a:pt x="0" y="151242"/>
                  </a:lnTo>
                  <a:lnTo>
                    <a:pt x="5208" y="151242"/>
                  </a:lnTo>
                  <a:lnTo>
                    <a:pt x="7272" y="151147"/>
                  </a:lnTo>
                  <a:lnTo>
                    <a:pt x="11400" y="150797"/>
                  </a:lnTo>
                  <a:lnTo>
                    <a:pt x="15464" y="150258"/>
                  </a:lnTo>
                  <a:lnTo>
                    <a:pt x="19497" y="149527"/>
                  </a:lnTo>
                  <a:lnTo>
                    <a:pt x="23498" y="148638"/>
                  </a:lnTo>
                  <a:lnTo>
                    <a:pt x="27403" y="147559"/>
                  </a:lnTo>
                  <a:lnTo>
                    <a:pt x="31277" y="146288"/>
                  </a:lnTo>
                  <a:lnTo>
                    <a:pt x="35056" y="144828"/>
                  </a:lnTo>
                  <a:lnTo>
                    <a:pt x="38803" y="143208"/>
                  </a:lnTo>
                  <a:lnTo>
                    <a:pt x="42423" y="141398"/>
                  </a:lnTo>
                  <a:lnTo>
                    <a:pt x="45979" y="139461"/>
                  </a:lnTo>
                  <a:lnTo>
                    <a:pt x="49440" y="137302"/>
                  </a:lnTo>
                  <a:lnTo>
                    <a:pt x="52838" y="135016"/>
                  </a:lnTo>
                  <a:lnTo>
                    <a:pt x="56108" y="132571"/>
                  </a:lnTo>
                  <a:lnTo>
                    <a:pt x="59252" y="129935"/>
                  </a:lnTo>
                  <a:lnTo>
                    <a:pt x="62300" y="127173"/>
                  </a:lnTo>
                  <a:lnTo>
                    <a:pt x="63793" y="125712"/>
                  </a:lnTo>
                  <a:lnTo>
                    <a:pt x="65317" y="124156"/>
                  </a:lnTo>
                  <a:lnTo>
                    <a:pt x="68238" y="120917"/>
                  </a:lnTo>
                  <a:lnTo>
                    <a:pt x="71001" y="117551"/>
                  </a:lnTo>
                  <a:lnTo>
                    <a:pt x="73573" y="114122"/>
                  </a:lnTo>
                  <a:lnTo>
                    <a:pt x="75954" y="110534"/>
                  </a:lnTo>
                  <a:lnTo>
                    <a:pt x="78145" y="106882"/>
                  </a:lnTo>
                  <a:lnTo>
                    <a:pt x="80146" y="103104"/>
                  </a:lnTo>
                  <a:lnTo>
                    <a:pt x="81988" y="99261"/>
                  </a:lnTo>
                  <a:lnTo>
                    <a:pt x="83607" y="95324"/>
                  </a:lnTo>
                  <a:lnTo>
                    <a:pt x="85036" y="91291"/>
                  </a:lnTo>
                  <a:lnTo>
                    <a:pt x="86274" y="87227"/>
                  </a:lnTo>
                  <a:lnTo>
                    <a:pt x="87322" y="83067"/>
                  </a:lnTo>
                  <a:lnTo>
                    <a:pt x="88148" y="78844"/>
                  </a:lnTo>
                  <a:lnTo>
                    <a:pt x="88783" y="74589"/>
                  </a:lnTo>
                  <a:lnTo>
                    <a:pt x="89196" y="70271"/>
                  </a:lnTo>
                  <a:lnTo>
                    <a:pt x="89418" y="65889"/>
                  </a:lnTo>
                  <a:lnTo>
                    <a:pt x="89418" y="63698"/>
                  </a:lnTo>
                  <a:lnTo>
                    <a:pt x="89418" y="61507"/>
                  </a:lnTo>
                  <a:lnTo>
                    <a:pt x="89196" y="57156"/>
                  </a:lnTo>
                  <a:lnTo>
                    <a:pt x="88783" y="52838"/>
                  </a:lnTo>
                  <a:lnTo>
                    <a:pt x="88148" y="48551"/>
                  </a:lnTo>
                  <a:lnTo>
                    <a:pt x="87322" y="44360"/>
                  </a:lnTo>
                  <a:lnTo>
                    <a:pt x="86274" y="40200"/>
                  </a:lnTo>
                  <a:lnTo>
                    <a:pt x="85036" y="36104"/>
                  </a:lnTo>
                  <a:lnTo>
                    <a:pt x="83607" y="32103"/>
                  </a:lnTo>
                  <a:lnTo>
                    <a:pt x="81988" y="28165"/>
                  </a:lnTo>
                  <a:lnTo>
                    <a:pt x="80146" y="24291"/>
                  </a:lnTo>
                  <a:lnTo>
                    <a:pt x="78145" y="20545"/>
                  </a:lnTo>
                  <a:lnTo>
                    <a:pt x="75954" y="16861"/>
                  </a:lnTo>
                  <a:lnTo>
                    <a:pt x="73573" y="13305"/>
                  </a:lnTo>
                  <a:lnTo>
                    <a:pt x="71001" y="9844"/>
                  </a:lnTo>
                  <a:lnTo>
                    <a:pt x="68238" y="6509"/>
                  </a:lnTo>
                  <a:lnTo>
                    <a:pt x="65317" y="3271"/>
                  </a:lnTo>
                  <a:lnTo>
                    <a:pt x="63793" y="1715"/>
                  </a:lnTo>
                  <a:lnTo>
                    <a:pt x="62904" y="826"/>
                  </a:lnTo>
                  <a:lnTo>
                    <a:pt x="61983" y="0"/>
                  </a:lnTo>
                  <a:close/>
                </a:path>
              </a:pathLst>
            </a:custGeom>
            <a:solidFill>
              <a:srgbClr val="F5788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9" name="Google Shape;449;p42"/>
          <p:cNvSpPr txBox="1"/>
          <p:nvPr>
            <p:ph idx="4294967295" type="sldNum"/>
          </p:nvPr>
        </p:nvSpPr>
        <p:spPr>
          <a:xfrm>
            <a:off x="8325300" y="4858475"/>
            <a:ext cx="548700" cy="140700"/>
          </a:xfrm>
          <a:prstGeom prst="rect">
            <a:avLst/>
          </a:prstGeom>
          <a:noFill/>
          <a:ln>
            <a:noFill/>
          </a:ln>
        </p:spPr>
        <p:txBody>
          <a:bodyPr anchorCtr="0" anchor="ctr" bIns="0" lIns="0" spcFirstLastPara="1" rIns="0" wrap="square" tIns="0">
            <a:normAutofit lnSpcReduction="10000"/>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450" name="Google Shape;450;p42"/>
          <p:cNvSpPr txBox="1"/>
          <p:nvPr/>
        </p:nvSpPr>
        <p:spPr>
          <a:xfrm>
            <a:off x="3867250" y="548250"/>
            <a:ext cx="4947000" cy="4047000"/>
          </a:xfrm>
          <a:prstGeom prst="rect">
            <a:avLst/>
          </a:prstGeom>
          <a:noFill/>
          <a:ln>
            <a:noFill/>
          </a:ln>
        </p:spPr>
        <p:txBody>
          <a:bodyPr anchorCtr="0" anchor="ctr" bIns="0" lIns="0" spcFirstLastPara="1" rIns="0" wrap="square" tIns="0">
            <a:noAutofit/>
          </a:bodyPr>
          <a:lstStyle/>
          <a:p>
            <a:pPr indent="0" lvl="0" marL="0" marR="0" rtl="0" algn="l">
              <a:lnSpc>
                <a:spcPct val="200000"/>
              </a:lnSpc>
              <a:spcBef>
                <a:spcPts val="0"/>
              </a:spcBef>
              <a:spcAft>
                <a:spcPts val="0"/>
              </a:spcAft>
              <a:buClr>
                <a:srgbClr val="000000"/>
              </a:buClr>
              <a:buSzPts val="1800"/>
              <a:buFont typeface="Arial"/>
              <a:buNone/>
            </a:pPr>
            <a:r>
              <a:rPr b="0" i="0" lang="ja" sz="1800" u="none" cap="none" strike="noStrike">
                <a:solidFill>
                  <a:srgbClr val="13202F"/>
                </a:solidFill>
                <a:latin typeface="M PLUS 1p Medium"/>
                <a:ea typeface="M PLUS 1p Medium"/>
                <a:cs typeface="M PLUS 1p Medium"/>
                <a:sym typeface="M PLUS 1p Medium"/>
              </a:rPr>
              <a:t>Chatworkとは？</a:t>
            </a:r>
            <a:endParaRPr b="0" i="0" sz="1800" u="none" cap="none" strike="noStrike">
              <a:solidFill>
                <a:srgbClr val="13202F"/>
              </a:solidFill>
              <a:latin typeface="M PLUS 1p Medium"/>
              <a:ea typeface="M PLUS 1p Medium"/>
              <a:cs typeface="M PLUS 1p Medium"/>
              <a:sym typeface="M PLUS 1p Medium"/>
            </a:endParaRPr>
          </a:p>
          <a:p>
            <a:pPr indent="0" lvl="0" marL="0" marR="0" rtl="0" algn="l">
              <a:lnSpc>
                <a:spcPct val="200000"/>
              </a:lnSpc>
              <a:spcBef>
                <a:spcPts val="0"/>
              </a:spcBef>
              <a:spcAft>
                <a:spcPts val="0"/>
              </a:spcAft>
              <a:buClr>
                <a:srgbClr val="000000"/>
              </a:buClr>
              <a:buSzPts val="1800"/>
              <a:buFont typeface="Arial"/>
              <a:buNone/>
            </a:pPr>
            <a:r>
              <a:rPr b="1" lang="ja" sz="1800">
                <a:solidFill>
                  <a:srgbClr val="13202F"/>
                </a:solidFill>
                <a:latin typeface="M PLUS 1p"/>
                <a:ea typeface="M PLUS 1p"/>
                <a:cs typeface="M PLUS 1p"/>
                <a:sym typeface="M PLUS 1p"/>
              </a:rPr>
              <a:t>導入背景・目的</a:t>
            </a:r>
            <a:endParaRPr b="1" sz="1800">
              <a:solidFill>
                <a:schemeClr val="accent2"/>
              </a:solidFill>
              <a:latin typeface="M PLUS 1p"/>
              <a:ea typeface="M PLUS 1p"/>
              <a:cs typeface="M PLUS 1p"/>
              <a:sym typeface="M PLUS 1p"/>
            </a:endParaRPr>
          </a:p>
          <a:p>
            <a:pPr indent="0" lvl="0" marL="0" marR="0" rtl="0" algn="l">
              <a:lnSpc>
                <a:spcPct val="100000"/>
              </a:lnSpc>
              <a:spcBef>
                <a:spcPts val="0"/>
              </a:spcBef>
              <a:spcAft>
                <a:spcPts val="0"/>
              </a:spcAft>
              <a:buClr>
                <a:srgbClr val="000000"/>
              </a:buClr>
              <a:buSzPts val="1800"/>
              <a:buFont typeface="Arial"/>
              <a:buNone/>
            </a:pPr>
            <a:r>
              <a:rPr b="1" lang="ja" sz="1800">
                <a:solidFill>
                  <a:srgbClr val="13202F"/>
                </a:solidFill>
                <a:latin typeface="M PLUS 1p"/>
                <a:ea typeface="M PLUS 1p"/>
                <a:cs typeface="M PLUS 1p"/>
                <a:sym typeface="M PLUS 1p"/>
              </a:rPr>
              <a:t>運用ルールの説明</a:t>
            </a:r>
            <a:endParaRPr b="1" sz="1800">
              <a:solidFill>
                <a:srgbClr val="13202F"/>
              </a:solidFill>
              <a:latin typeface="M PLUS 1p"/>
              <a:ea typeface="M PLUS 1p"/>
              <a:cs typeface="M PLUS 1p"/>
              <a:sym typeface="M PLUS 1p"/>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13202F"/>
              </a:solidFill>
              <a:latin typeface="M PLUS 1p Medium"/>
              <a:ea typeface="M PLUS 1p Medium"/>
              <a:cs typeface="M PLUS 1p Medium"/>
              <a:sym typeface="M PLUS 1p Medium"/>
            </a:endParaRPr>
          </a:p>
          <a:p>
            <a:pPr indent="0" lvl="0" marL="0" marR="0" rtl="0" algn="l">
              <a:lnSpc>
                <a:spcPct val="100000"/>
              </a:lnSpc>
              <a:spcBef>
                <a:spcPts val="0"/>
              </a:spcBef>
              <a:spcAft>
                <a:spcPts val="0"/>
              </a:spcAft>
              <a:buClr>
                <a:srgbClr val="000000"/>
              </a:buClr>
              <a:buSzPts val="1800"/>
              <a:buFont typeface="Arial"/>
              <a:buNone/>
            </a:pPr>
            <a:r>
              <a:rPr lang="ja" sz="1800">
                <a:solidFill>
                  <a:srgbClr val="13202F"/>
                </a:solidFill>
                <a:latin typeface="M PLUS 1p Medium"/>
                <a:ea typeface="M PLUS 1p Medium"/>
                <a:cs typeface="M PLUS 1p Medium"/>
                <a:sym typeface="M PLUS 1p Medium"/>
              </a:rPr>
              <a:t>ログイン方法</a:t>
            </a:r>
            <a:endParaRPr sz="1800">
              <a:solidFill>
                <a:srgbClr val="13202F"/>
              </a:solidFill>
              <a:latin typeface="M PLUS 1p Medium"/>
              <a:ea typeface="M PLUS 1p Medium"/>
              <a:cs typeface="M PLUS 1p Medium"/>
              <a:sym typeface="M PLUS 1p Medium"/>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13202F"/>
              </a:solidFill>
              <a:latin typeface="M PLUS 1p Medium"/>
              <a:ea typeface="M PLUS 1p Medium"/>
              <a:cs typeface="M PLUS 1p Medium"/>
              <a:sym typeface="M PLUS 1p Medium"/>
            </a:endParaRPr>
          </a:p>
          <a:p>
            <a:pPr indent="0" lvl="0" marL="0" marR="0" rtl="0" algn="l">
              <a:lnSpc>
                <a:spcPct val="100000"/>
              </a:lnSpc>
              <a:spcBef>
                <a:spcPts val="0"/>
              </a:spcBef>
              <a:spcAft>
                <a:spcPts val="0"/>
              </a:spcAft>
              <a:buClr>
                <a:srgbClr val="000000"/>
              </a:buClr>
              <a:buSzPts val="1800"/>
              <a:buFont typeface="Arial"/>
              <a:buNone/>
            </a:pPr>
            <a:r>
              <a:rPr b="0" i="0" lang="ja" sz="1800" u="none" cap="none" strike="noStrike">
                <a:solidFill>
                  <a:schemeClr val="accent2"/>
                </a:solidFill>
                <a:latin typeface="M PLUS 1p Medium"/>
                <a:ea typeface="M PLUS 1p Medium"/>
                <a:cs typeface="M PLUS 1p Medium"/>
                <a:sym typeface="M PLUS 1p Medium"/>
              </a:rPr>
              <a:t>最後に</a:t>
            </a:r>
            <a:endParaRPr b="0" i="0" sz="1800" u="none" cap="none" strike="noStrike">
              <a:solidFill>
                <a:srgbClr val="13202F"/>
              </a:solidFill>
              <a:latin typeface="M PLUS 1p Medium"/>
              <a:ea typeface="M PLUS 1p Medium"/>
              <a:cs typeface="M PLUS 1p Medium"/>
              <a:sym typeface="M PLUS 1p Medium"/>
            </a:endParaRPr>
          </a:p>
        </p:txBody>
      </p:sp>
      <p:sp>
        <p:nvSpPr>
          <p:cNvPr id="451" name="Google Shape;451;p42"/>
          <p:cNvSpPr/>
          <p:nvPr/>
        </p:nvSpPr>
        <p:spPr>
          <a:xfrm>
            <a:off x="3279457" y="1293197"/>
            <a:ext cx="360000" cy="360000"/>
          </a:xfrm>
          <a:prstGeom prst="ellipse">
            <a:avLst/>
          </a:prstGeom>
          <a:solidFill>
            <a:schemeClr val="lt1"/>
          </a:solidFill>
          <a:ln cap="flat" cmpd="sng" w="9525">
            <a:solidFill>
              <a:srgbClr val="F0374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F03748"/>
                </a:solidFill>
                <a:latin typeface="Helvetica Neue"/>
                <a:ea typeface="Helvetica Neue"/>
                <a:cs typeface="Helvetica Neue"/>
                <a:sym typeface="Helvetica Neue"/>
              </a:rPr>
              <a:t>1</a:t>
            </a:r>
            <a:endParaRPr b="1" i="0" sz="1200" u="none" cap="none" strike="noStrike">
              <a:solidFill>
                <a:srgbClr val="F03748"/>
              </a:solidFill>
              <a:latin typeface="Helvetica Neue"/>
              <a:ea typeface="Helvetica Neue"/>
              <a:cs typeface="Helvetica Neue"/>
              <a:sym typeface="Helvetica Neue"/>
            </a:endParaRPr>
          </a:p>
        </p:txBody>
      </p:sp>
      <p:sp>
        <p:nvSpPr>
          <p:cNvPr id="452" name="Google Shape;452;p42"/>
          <p:cNvSpPr/>
          <p:nvPr/>
        </p:nvSpPr>
        <p:spPr>
          <a:xfrm>
            <a:off x="3279457" y="1842471"/>
            <a:ext cx="360000" cy="360000"/>
          </a:xfrm>
          <a:prstGeom prst="ellipse">
            <a:avLst/>
          </a:prstGeom>
          <a:solidFill>
            <a:schemeClr val="lt1"/>
          </a:solidFill>
          <a:ln cap="flat" cmpd="sng" w="9525">
            <a:solidFill>
              <a:srgbClr val="F0374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F03748"/>
                </a:solidFill>
                <a:latin typeface="Helvetica Neue"/>
                <a:ea typeface="Helvetica Neue"/>
                <a:cs typeface="Helvetica Neue"/>
                <a:sym typeface="Helvetica Neue"/>
              </a:rPr>
              <a:t>2</a:t>
            </a:r>
            <a:endParaRPr b="1" i="0" sz="1200" u="none" cap="none" strike="noStrike">
              <a:solidFill>
                <a:srgbClr val="F03748"/>
              </a:solidFill>
              <a:latin typeface="Helvetica Neue"/>
              <a:ea typeface="Helvetica Neue"/>
              <a:cs typeface="Helvetica Neue"/>
              <a:sym typeface="Helvetica Neue"/>
            </a:endParaRPr>
          </a:p>
        </p:txBody>
      </p:sp>
      <p:sp>
        <p:nvSpPr>
          <p:cNvPr id="453" name="Google Shape;453;p42"/>
          <p:cNvSpPr/>
          <p:nvPr/>
        </p:nvSpPr>
        <p:spPr>
          <a:xfrm>
            <a:off x="3279457" y="2391745"/>
            <a:ext cx="360000" cy="360000"/>
          </a:xfrm>
          <a:prstGeom prst="ellipse">
            <a:avLst/>
          </a:prstGeom>
          <a:solidFill>
            <a:schemeClr val="lt1"/>
          </a:solidFill>
          <a:ln cap="flat" cmpd="sng" w="9525">
            <a:solidFill>
              <a:srgbClr val="F0374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F03748"/>
                </a:solidFill>
                <a:latin typeface="Helvetica Neue"/>
                <a:ea typeface="Helvetica Neue"/>
                <a:cs typeface="Helvetica Neue"/>
                <a:sym typeface="Helvetica Neue"/>
              </a:rPr>
              <a:t>3</a:t>
            </a:r>
            <a:endParaRPr b="1" i="0" sz="1200" u="none" cap="none" strike="noStrike">
              <a:solidFill>
                <a:srgbClr val="F03748"/>
              </a:solidFill>
              <a:latin typeface="Helvetica Neue"/>
              <a:ea typeface="Helvetica Neue"/>
              <a:cs typeface="Helvetica Neue"/>
              <a:sym typeface="Helvetica Neue"/>
            </a:endParaRPr>
          </a:p>
        </p:txBody>
      </p:sp>
      <p:sp>
        <p:nvSpPr>
          <p:cNvPr id="454" name="Google Shape;454;p42"/>
          <p:cNvSpPr/>
          <p:nvPr/>
        </p:nvSpPr>
        <p:spPr>
          <a:xfrm>
            <a:off x="3279457" y="2941019"/>
            <a:ext cx="360000" cy="360000"/>
          </a:xfrm>
          <a:prstGeom prst="ellipse">
            <a:avLst/>
          </a:prstGeom>
          <a:solidFill>
            <a:schemeClr val="lt1"/>
          </a:solidFill>
          <a:ln cap="flat" cmpd="sng" w="9525">
            <a:solidFill>
              <a:srgbClr val="F0374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F03748"/>
                </a:solidFill>
                <a:latin typeface="Helvetica Neue"/>
                <a:ea typeface="Helvetica Neue"/>
                <a:cs typeface="Helvetica Neue"/>
                <a:sym typeface="Helvetica Neue"/>
              </a:rPr>
              <a:t>4</a:t>
            </a:r>
            <a:endParaRPr b="1" i="0" sz="1200" u="none" cap="none" strike="noStrike">
              <a:solidFill>
                <a:srgbClr val="F03748"/>
              </a:solidFill>
              <a:latin typeface="Helvetica Neue"/>
              <a:ea typeface="Helvetica Neue"/>
              <a:cs typeface="Helvetica Neue"/>
              <a:sym typeface="Helvetica Neue"/>
            </a:endParaRPr>
          </a:p>
        </p:txBody>
      </p:sp>
      <p:sp>
        <p:nvSpPr>
          <p:cNvPr id="455" name="Google Shape;455;p42"/>
          <p:cNvSpPr/>
          <p:nvPr/>
        </p:nvSpPr>
        <p:spPr>
          <a:xfrm>
            <a:off x="3279457" y="3490293"/>
            <a:ext cx="360000" cy="360000"/>
          </a:xfrm>
          <a:prstGeom prst="ellipse">
            <a:avLst/>
          </a:prstGeom>
          <a:solidFill>
            <a:schemeClr val="lt1"/>
          </a:solidFill>
          <a:ln cap="flat" cmpd="sng" w="9525">
            <a:solidFill>
              <a:srgbClr val="F0374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F03748"/>
                </a:solidFill>
                <a:latin typeface="Helvetica Neue"/>
                <a:ea typeface="Helvetica Neue"/>
                <a:cs typeface="Helvetica Neue"/>
                <a:sym typeface="Helvetica Neue"/>
              </a:rPr>
              <a:t>5</a:t>
            </a:r>
            <a:endParaRPr b="1" i="0" sz="1200" u="none" cap="none" strike="noStrike">
              <a:solidFill>
                <a:srgbClr val="F03748"/>
              </a:solidFill>
              <a:latin typeface="Helvetica Neue"/>
              <a:ea typeface="Helvetica Neue"/>
              <a:cs typeface="Helvetica Neue"/>
              <a:sym typeface="Helvetica Neue"/>
            </a:endParaRPr>
          </a:p>
        </p:txBody>
      </p:sp>
      <p:sp>
        <p:nvSpPr>
          <p:cNvPr id="456" name="Google Shape;456;p42"/>
          <p:cNvSpPr txBox="1"/>
          <p:nvPr>
            <p:ph idx="4294967295" type="title"/>
          </p:nvPr>
        </p:nvSpPr>
        <p:spPr>
          <a:xfrm>
            <a:off x="196825" y="2058988"/>
            <a:ext cx="2106600" cy="4926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2000"/>
              <a:buNone/>
            </a:pPr>
            <a:r>
              <a:rPr b="1" lang="ja" sz="3200">
                <a:solidFill>
                  <a:schemeClr val="lt1"/>
                </a:solidFill>
                <a:latin typeface="M PLUS 1p"/>
                <a:ea typeface="M PLUS 1p"/>
                <a:cs typeface="M PLUS 1p"/>
                <a:sym typeface="M PLUS 1p"/>
              </a:rPr>
              <a:t>目次</a:t>
            </a:r>
            <a:endParaRPr b="1" sz="3200">
              <a:solidFill>
                <a:schemeClr val="lt1"/>
              </a:solidFill>
              <a:latin typeface="M PLUS 1p"/>
              <a:ea typeface="M PLUS 1p"/>
              <a:cs typeface="M PLUS 1p"/>
              <a:sym typeface="M PLUS 1p"/>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4313200" y="2150850"/>
            <a:ext cx="3826800" cy="84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ja"/>
              <a:t>【</a:t>
            </a:r>
            <a:r>
              <a:rPr lang="ja"/>
              <a:t>管理者向け】本資料の使い方</a:t>
            </a:r>
            <a:endParaRPr>
              <a:solidFill>
                <a:srgbClr val="13202F"/>
              </a:solidFill>
            </a:endParaRPr>
          </a:p>
        </p:txBody>
      </p:sp>
      <p:sp>
        <p:nvSpPr>
          <p:cNvPr id="187" name="Google Shape;187;p25"/>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188" name="Google Shape;188;p25"/>
          <p:cNvSpPr txBox="1"/>
          <p:nvPr>
            <p:ph idx="4294967295" type="title"/>
          </p:nvPr>
        </p:nvSpPr>
        <p:spPr>
          <a:xfrm>
            <a:off x="196825" y="1908213"/>
            <a:ext cx="2106600" cy="9852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b="1" lang="ja" sz="3200">
                <a:solidFill>
                  <a:schemeClr val="lt1"/>
                </a:solidFill>
                <a:latin typeface="Helvetica Neue"/>
                <a:ea typeface="Helvetica Neue"/>
                <a:cs typeface="Helvetica Neue"/>
                <a:sym typeface="Helvetica Neue"/>
              </a:rPr>
              <a:t>SECTION</a:t>
            </a:r>
            <a:endParaRPr b="1" sz="3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ja" sz="3200">
                <a:solidFill>
                  <a:schemeClr val="lt1"/>
                </a:solidFill>
                <a:latin typeface="Helvetica Neue"/>
                <a:ea typeface="Helvetica Neue"/>
                <a:cs typeface="Helvetica Neue"/>
                <a:sym typeface="Helvetica Neue"/>
              </a:rPr>
              <a:t>TITLE</a:t>
            </a:r>
            <a:endParaRPr b="1" sz="3200">
              <a:solidFill>
                <a:schemeClr val="lt1"/>
              </a:solidFill>
              <a:latin typeface="Helvetica Neue"/>
              <a:ea typeface="Helvetica Neue"/>
              <a:cs typeface="Helvetica Neue"/>
              <a:sym typeface="Helvetica Neue"/>
            </a:endParaRPr>
          </a:p>
        </p:txBody>
      </p:sp>
      <p:sp>
        <p:nvSpPr>
          <p:cNvPr id="189" name="Google Shape;189;p25"/>
          <p:cNvSpPr txBox="1"/>
          <p:nvPr>
            <p:ph idx="4294967295" type="title"/>
          </p:nvPr>
        </p:nvSpPr>
        <p:spPr>
          <a:xfrm>
            <a:off x="196825" y="2988988"/>
            <a:ext cx="2106600" cy="246300"/>
          </a:xfrm>
          <a:prstGeom prst="rect">
            <a:avLst/>
          </a:prstGeom>
        </p:spPr>
        <p:txBody>
          <a:bodyPr anchorCtr="0" anchor="ctr" bIns="0" lIns="0" spcFirstLastPara="1" rIns="0" wrap="square" tIns="0">
            <a:spAutoFit/>
          </a:bodyPr>
          <a:lstStyle/>
          <a:p>
            <a:pPr indent="0" lvl="0" marL="0" rtl="0" algn="l">
              <a:spcBef>
                <a:spcPts val="0"/>
              </a:spcBef>
              <a:spcAft>
                <a:spcPts val="0"/>
              </a:spcAft>
              <a:buSzPts val="990"/>
              <a:buNone/>
            </a:pPr>
            <a:r>
              <a:rPr lang="ja" sz="1600">
                <a:solidFill>
                  <a:schemeClr val="lt1"/>
                </a:solidFill>
                <a:latin typeface="M PLUS 1p Medium"/>
                <a:ea typeface="M PLUS 1p Medium"/>
                <a:cs typeface="M PLUS 1p Medium"/>
                <a:sym typeface="M PLUS 1p Medium"/>
              </a:rPr>
              <a:t>セクションタイトル</a:t>
            </a:r>
            <a:endParaRPr sz="1600">
              <a:solidFill>
                <a:schemeClr val="lt1"/>
              </a:solidFill>
              <a:latin typeface="M PLUS 1p Medium"/>
              <a:ea typeface="M PLUS 1p Medium"/>
              <a:cs typeface="M PLUS 1p Medium"/>
              <a:sym typeface="M PLUS 1p Medium"/>
            </a:endParaRPr>
          </a:p>
        </p:txBody>
      </p:sp>
      <p:sp>
        <p:nvSpPr>
          <p:cNvPr id="190" name="Google Shape;190;p25"/>
          <p:cNvSpPr/>
          <p:nvPr/>
        </p:nvSpPr>
        <p:spPr>
          <a:xfrm>
            <a:off x="3660995" y="228376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0</a:t>
            </a:r>
            <a:endParaRPr b="1" sz="2400">
              <a:solidFill>
                <a:srgbClr val="13202F"/>
              </a:solidFill>
              <a:latin typeface="M PLUS 1p"/>
              <a:ea typeface="M PLUS 1p"/>
              <a:cs typeface="M PLUS 1p"/>
              <a:sym typeface="M PLUS 1p"/>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3"/>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a:t>
            </a:r>
            <a:endParaRPr/>
          </a:p>
        </p:txBody>
      </p:sp>
      <p:sp>
        <p:nvSpPr>
          <p:cNvPr id="462" name="Google Shape;462;p43"/>
          <p:cNvSpPr txBox="1"/>
          <p:nvPr/>
        </p:nvSpPr>
        <p:spPr>
          <a:xfrm>
            <a:off x="4389400" y="1963459"/>
            <a:ext cx="38553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ja" sz="2000">
                <a:solidFill>
                  <a:srgbClr val="13202F"/>
                </a:solidFill>
                <a:latin typeface="M PLUS 1p Medium"/>
                <a:ea typeface="M PLUS 1p Medium"/>
                <a:cs typeface="M PLUS 1p Medium"/>
                <a:sym typeface="M PLUS 1p Medium"/>
              </a:rPr>
              <a:t>本日のゴール</a:t>
            </a:r>
            <a:endParaRPr sz="2000">
              <a:solidFill>
                <a:srgbClr val="13202F"/>
              </a:solidFill>
              <a:latin typeface="M PLUS 1p Medium"/>
              <a:ea typeface="M PLUS 1p Medium"/>
              <a:cs typeface="M PLUS 1p Medium"/>
              <a:sym typeface="M PLUS 1p Medium"/>
            </a:endParaRPr>
          </a:p>
        </p:txBody>
      </p:sp>
      <p:sp>
        <p:nvSpPr>
          <p:cNvPr id="463" name="Google Shape;463;p43"/>
          <p:cNvSpPr/>
          <p:nvPr/>
        </p:nvSpPr>
        <p:spPr>
          <a:xfrm>
            <a:off x="3660995" y="209637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0</a:t>
            </a:r>
            <a:endParaRPr b="1" sz="2400">
              <a:solidFill>
                <a:srgbClr val="13202F"/>
              </a:solidFill>
              <a:latin typeface="M PLUS 1p"/>
              <a:ea typeface="M PLUS 1p"/>
              <a:cs typeface="M PLUS 1p"/>
              <a:sym typeface="M PLUS 1p"/>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4"/>
          <p:cNvSpPr txBox="1"/>
          <p:nvPr>
            <p:ph type="title"/>
          </p:nvPr>
        </p:nvSpPr>
        <p:spPr>
          <a:xfrm>
            <a:off x="270000" y="237067"/>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本日のゴール</a:t>
            </a:r>
            <a:endParaRPr sz="1800"/>
          </a:p>
        </p:txBody>
      </p:sp>
      <p:sp>
        <p:nvSpPr>
          <p:cNvPr id="469" name="Google Shape;469;p4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4</a:t>
            </a:r>
            <a:endParaRPr/>
          </a:p>
        </p:txBody>
      </p:sp>
      <p:sp>
        <p:nvSpPr>
          <p:cNvPr id="470" name="Google Shape;470;p44"/>
          <p:cNvSpPr txBox="1"/>
          <p:nvPr/>
        </p:nvSpPr>
        <p:spPr>
          <a:xfrm>
            <a:off x="2259053" y="2114847"/>
            <a:ext cx="3546900" cy="11640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ja" sz="2300">
                <a:solidFill>
                  <a:srgbClr val="404040"/>
                </a:solidFill>
                <a:latin typeface="M PLUS 1p"/>
                <a:ea typeface="M PLUS 1p"/>
                <a:cs typeface="M PLUS 1p"/>
                <a:sym typeface="M PLUS 1p"/>
              </a:rPr>
              <a:t>・導入背景/</a:t>
            </a:r>
            <a:r>
              <a:rPr b="1" lang="ja" sz="2300">
                <a:solidFill>
                  <a:srgbClr val="404040"/>
                </a:solidFill>
                <a:latin typeface="M PLUS 1p"/>
                <a:ea typeface="M PLUS 1p"/>
                <a:cs typeface="M PLUS 1p"/>
                <a:sym typeface="M PLUS 1p"/>
              </a:rPr>
              <a:t>目的</a:t>
            </a:r>
            <a:endParaRPr b="1" sz="2300">
              <a:solidFill>
                <a:srgbClr val="404040"/>
              </a:solidFill>
              <a:latin typeface="M PLUS 1p"/>
              <a:ea typeface="M PLUS 1p"/>
              <a:cs typeface="M PLUS 1p"/>
              <a:sym typeface="M PLUS 1p"/>
            </a:endParaRPr>
          </a:p>
          <a:p>
            <a:pPr indent="0" lvl="0" marL="0" rtl="0" algn="l">
              <a:lnSpc>
                <a:spcPct val="150000"/>
              </a:lnSpc>
              <a:spcBef>
                <a:spcPts val="0"/>
              </a:spcBef>
              <a:spcAft>
                <a:spcPts val="0"/>
              </a:spcAft>
              <a:buNone/>
            </a:pPr>
            <a:r>
              <a:rPr b="1" lang="ja" sz="2300">
                <a:solidFill>
                  <a:srgbClr val="404040"/>
                </a:solidFill>
                <a:latin typeface="M PLUS 1p"/>
                <a:ea typeface="M PLUS 1p"/>
                <a:cs typeface="M PLUS 1p"/>
                <a:sym typeface="M PLUS 1p"/>
              </a:rPr>
              <a:t>・運用ルール</a:t>
            </a:r>
            <a:endParaRPr b="1" sz="2300">
              <a:solidFill>
                <a:srgbClr val="13202F"/>
              </a:solidFill>
              <a:latin typeface="M PLUS 1p"/>
              <a:ea typeface="M PLUS 1p"/>
              <a:cs typeface="M PLUS 1p"/>
              <a:sym typeface="M PLUS 1p"/>
            </a:endParaRPr>
          </a:p>
        </p:txBody>
      </p:sp>
      <p:grpSp>
        <p:nvGrpSpPr>
          <p:cNvPr id="471" name="Google Shape;471;p44"/>
          <p:cNvGrpSpPr/>
          <p:nvPr/>
        </p:nvGrpSpPr>
        <p:grpSpPr>
          <a:xfrm>
            <a:off x="691127" y="970520"/>
            <a:ext cx="1748400" cy="1357413"/>
            <a:chOff x="787566" y="1100536"/>
            <a:chExt cx="1748400" cy="1357413"/>
          </a:xfrm>
        </p:grpSpPr>
        <p:grpSp>
          <p:nvGrpSpPr>
            <p:cNvPr id="472" name="Google Shape;472;p44"/>
            <p:cNvGrpSpPr/>
            <p:nvPr/>
          </p:nvGrpSpPr>
          <p:grpSpPr>
            <a:xfrm>
              <a:off x="834796" y="1100536"/>
              <a:ext cx="1518936" cy="1357413"/>
              <a:chOff x="2696875" y="1277232"/>
              <a:chExt cx="1748315" cy="1562400"/>
            </a:xfrm>
          </p:grpSpPr>
          <p:sp>
            <p:nvSpPr>
              <p:cNvPr id="473" name="Google Shape;473;p44"/>
              <p:cNvSpPr/>
              <p:nvPr/>
            </p:nvSpPr>
            <p:spPr>
              <a:xfrm>
                <a:off x="2696875" y="1277232"/>
                <a:ext cx="1562400" cy="1562400"/>
              </a:xfrm>
              <a:prstGeom prst="ellipse">
                <a:avLst/>
              </a:prstGeom>
              <a:solidFill>
                <a:srgbClr val="F037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900">
                  <a:solidFill>
                    <a:srgbClr val="FFFFFF"/>
                  </a:solidFill>
                  <a:latin typeface="M PLUS 1p"/>
                  <a:ea typeface="M PLUS 1p"/>
                  <a:cs typeface="M PLUS 1p"/>
                  <a:sym typeface="M PLUS 1p"/>
                </a:endParaRPr>
              </a:p>
            </p:txBody>
          </p:sp>
          <p:sp>
            <p:nvSpPr>
              <p:cNvPr id="474" name="Google Shape;474;p44"/>
              <p:cNvSpPr/>
              <p:nvPr/>
            </p:nvSpPr>
            <p:spPr>
              <a:xfrm rot="-5400000">
                <a:off x="4166652" y="1918346"/>
                <a:ext cx="268225" cy="288850"/>
              </a:xfrm>
              <a:prstGeom prst="flowChartMerge">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grpSp>
        <p:sp>
          <p:nvSpPr>
            <p:cNvPr id="475" name="Google Shape;475;p44"/>
            <p:cNvSpPr txBox="1"/>
            <p:nvPr/>
          </p:nvSpPr>
          <p:spPr>
            <a:xfrm>
              <a:off x="787566" y="1502192"/>
              <a:ext cx="17484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ja" sz="2400">
                  <a:solidFill>
                    <a:schemeClr val="lt1"/>
                  </a:solidFill>
                  <a:latin typeface="M PLUS 1p"/>
                  <a:ea typeface="M PLUS 1p"/>
                  <a:cs typeface="M PLUS 1p"/>
                  <a:sym typeface="M PLUS 1p"/>
                </a:rPr>
                <a:t>「なぜ」</a:t>
              </a:r>
              <a:endParaRPr sz="1800">
                <a:solidFill>
                  <a:schemeClr val="lt1"/>
                </a:solidFill>
              </a:endParaRPr>
            </a:p>
          </p:txBody>
        </p:sp>
      </p:grpSp>
      <p:sp>
        <p:nvSpPr>
          <p:cNvPr id="476" name="Google Shape;476;p44"/>
          <p:cNvSpPr txBox="1"/>
          <p:nvPr/>
        </p:nvSpPr>
        <p:spPr>
          <a:xfrm>
            <a:off x="2331325" y="1330234"/>
            <a:ext cx="6504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ja" sz="3000">
                <a:solidFill>
                  <a:schemeClr val="accent1"/>
                </a:solidFill>
                <a:latin typeface="M PLUS 1p"/>
                <a:ea typeface="M PLUS 1p"/>
                <a:cs typeface="M PLUS 1p"/>
                <a:sym typeface="M PLUS 1p"/>
              </a:rPr>
              <a:t>Chatworkを使う必要があるのか</a:t>
            </a:r>
            <a:endParaRPr sz="2400">
              <a:solidFill>
                <a:schemeClr val="accent1"/>
              </a:solidFill>
            </a:endParaRPr>
          </a:p>
        </p:txBody>
      </p:sp>
      <p:sp>
        <p:nvSpPr>
          <p:cNvPr id="477" name="Google Shape;477;p44"/>
          <p:cNvSpPr txBox="1"/>
          <p:nvPr/>
        </p:nvSpPr>
        <p:spPr>
          <a:xfrm>
            <a:off x="2347583" y="944884"/>
            <a:ext cx="30000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2000">
                <a:solidFill>
                  <a:srgbClr val="404040"/>
                </a:solidFill>
                <a:latin typeface="M PLUS 1p"/>
                <a:ea typeface="M PLUS 1p"/>
                <a:cs typeface="M PLUS 1p"/>
                <a:sym typeface="M PLUS 1p"/>
              </a:rPr>
              <a:t>ご参加頂いた皆様に</a:t>
            </a:r>
            <a:endParaRPr/>
          </a:p>
        </p:txBody>
      </p:sp>
      <p:sp>
        <p:nvSpPr>
          <p:cNvPr id="478" name="Google Shape;478;p44"/>
          <p:cNvSpPr txBox="1"/>
          <p:nvPr/>
        </p:nvSpPr>
        <p:spPr>
          <a:xfrm>
            <a:off x="2333486" y="3447153"/>
            <a:ext cx="3815400" cy="1164000"/>
          </a:xfrm>
          <a:prstGeom prst="rect">
            <a:avLst/>
          </a:prstGeom>
          <a:no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None/>
            </a:pPr>
            <a:r>
              <a:rPr lang="ja" sz="1800">
                <a:solidFill>
                  <a:srgbClr val="404040"/>
                </a:solidFill>
                <a:latin typeface="M PLUS 1p"/>
                <a:ea typeface="M PLUS 1p"/>
                <a:cs typeface="M PLUS 1p"/>
                <a:sym typeface="M PLUS 1p"/>
              </a:rPr>
              <a:t>を通して理解してもらうこと。</a:t>
            </a:r>
            <a:br>
              <a:rPr lang="ja" sz="1800">
                <a:solidFill>
                  <a:srgbClr val="404040"/>
                </a:solidFill>
                <a:latin typeface="M PLUS 1p"/>
                <a:ea typeface="M PLUS 1p"/>
                <a:cs typeface="M PLUS 1p"/>
                <a:sym typeface="M PLUS 1p"/>
              </a:rPr>
            </a:br>
            <a:r>
              <a:rPr lang="ja" sz="1800">
                <a:solidFill>
                  <a:srgbClr val="404040"/>
                </a:solidFill>
                <a:latin typeface="M PLUS 1p"/>
                <a:ea typeface="M PLUS 1p"/>
                <a:cs typeface="M PLUS 1p"/>
                <a:sym typeface="M PLUS 1p"/>
              </a:rPr>
              <a:t>並びにログイン方法の理解まで</a:t>
            </a:r>
            <a:endParaRPr sz="1800">
              <a:solidFill>
                <a:srgbClr val="404040"/>
              </a:solidFill>
              <a:latin typeface="M PLUS 1p"/>
              <a:ea typeface="M PLUS 1p"/>
              <a:cs typeface="M PLUS 1p"/>
              <a:sym typeface="M PLUS 1p"/>
            </a:endParaRPr>
          </a:p>
          <a:p>
            <a:pPr indent="0" lvl="0" marL="0" rtl="0" algn="l">
              <a:lnSpc>
                <a:spcPct val="125000"/>
              </a:lnSpc>
              <a:spcBef>
                <a:spcPts val="0"/>
              </a:spcBef>
              <a:spcAft>
                <a:spcPts val="0"/>
              </a:spcAft>
              <a:buNone/>
            </a:pPr>
            <a:r>
              <a:rPr lang="ja" sz="1800">
                <a:solidFill>
                  <a:srgbClr val="404040"/>
                </a:solidFill>
                <a:latin typeface="M PLUS 1p"/>
                <a:ea typeface="M PLUS 1p"/>
                <a:cs typeface="M PLUS 1p"/>
                <a:sym typeface="M PLUS 1p"/>
              </a:rPr>
              <a:t>を目指します。</a:t>
            </a:r>
            <a:endParaRPr sz="1800">
              <a:solidFill>
                <a:srgbClr val="13202F"/>
              </a:solidFill>
              <a:latin typeface="M PLUS 1p"/>
              <a:ea typeface="M PLUS 1p"/>
              <a:cs typeface="M PLUS 1p"/>
              <a:sym typeface="M PLUS 1p"/>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5"/>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5</a:t>
            </a:r>
            <a:endParaRPr/>
          </a:p>
        </p:txBody>
      </p:sp>
      <p:sp>
        <p:nvSpPr>
          <p:cNvPr id="484" name="Google Shape;484;p45"/>
          <p:cNvSpPr txBox="1"/>
          <p:nvPr/>
        </p:nvSpPr>
        <p:spPr>
          <a:xfrm>
            <a:off x="4389400" y="1963459"/>
            <a:ext cx="38553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ja" sz="2000">
                <a:solidFill>
                  <a:srgbClr val="13202F"/>
                </a:solidFill>
                <a:latin typeface="M PLUS 1p Medium"/>
                <a:ea typeface="M PLUS 1p Medium"/>
                <a:cs typeface="M PLUS 1p Medium"/>
                <a:sym typeface="M PLUS 1p Medium"/>
              </a:rPr>
              <a:t>Chatworkとは？</a:t>
            </a:r>
            <a:endParaRPr sz="2000">
              <a:solidFill>
                <a:srgbClr val="13202F"/>
              </a:solidFill>
              <a:latin typeface="M PLUS 1p Medium"/>
              <a:ea typeface="M PLUS 1p Medium"/>
              <a:cs typeface="M PLUS 1p Medium"/>
              <a:sym typeface="M PLUS 1p Medium"/>
            </a:endParaRPr>
          </a:p>
        </p:txBody>
      </p:sp>
      <p:sp>
        <p:nvSpPr>
          <p:cNvPr id="485" name="Google Shape;485;p45"/>
          <p:cNvSpPr/>
          <p:nvPr/>
        </p:nvSpPr>
        <p:spPr>
          <a:xfrm>
            <a:off x="3660995" y="209637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1</a:t>
            </a:r>
            <a:endParaRPr b="1" sz="2400">
              <a:solidFill>
                <a:srgbClr val="13202F"/>
              </a:solidFill>
              <a:latin typeface="M PLUS 1p"/>
              <a:ea typeface="M PLUS 1p"/>
              <a:cs typeface="M PLUS 1p"/>
              <a:sym typeface="M PLUS 1p"/>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6"/>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会社概要</a:t>
            </a:r>
            <a:endParaRPr sz="1800"/>
          </a:p>
        </p:txBody>
      </p:sp>
      <p:sp>
        <p:nvSpPr>
          <p:cNvPr id="491" name="Google Shape;491;p46"/>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grpSp>
        <p:nvGrpSpPr>
          <p:cNvPr id="492" name="Google Shape;492;p46"/>
          <p:cNvGrpSpPr/>
          <p:nvPr/>
        </p:nvGrpSpPr>
        <p:grpSpPr>
          <a:xfrm>
            <a:off x="6391739" y="490090"/>
            <a:ext cx="1442166" cy="883924"/>
            <a:chOff x="-1" y="-1"/>
            <a:chExt cx="9966594" cy="6134099"/>
          </a:xfrm>
        </p:grpSpPr>
        <p:sp>
          <p:nvSpPr>
            <p:cNvPr id="493" name="Google Shape;493;p46"/>
            <p:cNvSpPr/>
            <p:nvPr/>
          </p:nvSpPr>
          <p:spPr>
            <a:xfrm>
              <a:off x="4727968" y="-1"/>
              <a:ext cx="1595727" cy="1595749"/>
            </a:xfrm>
            <a:custGeom>
              <a:rect b="b" l="l" r="r" t="t"/>
              <a:pathLst>
                <a:path extrusionOk="0" h="20585" w="20596">
                  <a:moveTo>
                    <a:pt x="17584" y="3013"/>
                  </a:moveTo>
                  <a:cubicBezTo>
                    <a:pt x="13565" y="-1005"/>
                    <a:pt x="7025" y="-1005"/>
                    <a:pt x="3006" y="3013"/>
                  </a:cubicBezTo>
                  <a:cubicBezTo>
                    <a:pt x="1098" y="4920"/>
                    <a:pt x="94" y="7396"/>
                    <a:pt x="0" y="9898"/>
                  </a:cubicBezTo>
                  <a:lnTo>
                    <a:pt x="0" y="19665"/>
                  </a:lnTo>
                  <a:cubicBezTo>
                    <a:pt x="0" y="20173"/>
                    <a:pt x="412" y="20584"/>
                    <a:pt x="920" y="20584"/>
                  </a:cubicBezTo>
                  <a:lnTo>
                    <a:pt x="9843" y="20584"/>
                  </a:lnTo>
                  <a:cubicBezTo>
                    <a:pt x="12980" y="20595"/>
                    <a:pt x="15459" y="19707"/>
                    <a:pt x="17584" y="17580"/>
                  </a:cubicBezTo>
                  <a:cubicBezTo>
                    <a:pt x="21600" y="13567"/>
                    <a:pt x="21600" y="7032"/>
                    <a:pt x="17584" y="3013"/>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494" name="Google Shape;494;p46"/>
            <p:cNvSpPr/>
            <p:nvPr/>
          </p:nvSpPr>
          <p:spPr>
            <a:xfrm>
              <a:off x="3002898" y="638914"/>
              <a:ext cx="1595749" cy="1595727"/>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495" name="Google Shape;495;p46"/>
            <p:cNvSpPr/>
            <p:nvPr/>
          </p:nvSpPr>
          <p:spPr>
            <a:xfrm>
              <a:off x="3577922" y="2363984"/>
              <a:ext cx="1595727" cy="1595749"/>
            </a:xfrm>
            <a:custGeom>
              <a:rect b="b" l="l" r="r" t="t"/>
              <a:pathLst>
                <a:path extrusionOk="0" h="20585" w="20596">
                  <a:moveTo>
                    <a:pt x="3012" y="17571"/>
                  </a:moveTo>
                  <a:cubicBezTo>
                    <a:pt x="7031" y="21589"/>
                    <a:pt x="13571" y="21589"/>
                    <a:pt x="17590" y="17571"/>
                  </a:cubicBezTo>
                  <a:cubicBezTo>
                    <a:pt x="19498" y="15664"/>
                    <a:pt x="20502" y="13188"/>
                    <a:pt x="20596" y="10686"/>
                  </a:cubicBezTo>
                  <a:lnTo>
                    <a:pt x="20596" y="919"/>
                  </a:lnTo>
                  <a:cubicBezTo>
                    <a:pt x="20596" y="411"/>
                    <a:pt x="20184" y="0"/>
                    <a:pt x="19676" y="0"/>
                  </a:cubicBezTo>
                  <a:lnTo>
                    <a:pt x="10753" y="0"/>
                  </a:lnTo>
                  <a:cubicBezTo>
                    <a:pt x="7616" y="-11"/>
                    <a:pt x="5137" y="877"/>
                    <a:pt x="3012" y="3004"/>
                  </a:cubicBezTo>
                  <a:cubicBezTo>
                    <a:pt x="-1004" y="7017"/>
                    <a:pt x="-1004" y="13552"/>
                    <a:pt x="3012" y="17571"/>
                  </a:cubicBezTo>
                  <a:close/>
                </a:path>
              </a:pathLst>
            </a:custGeom>
            <a:solidFill>
              <a:srgbClr val="F03748"/>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496" name="Google Shape;496;p46"/>
            <p:cNvSpPr/>
            <p:nvPr/>
          </p:nvSpPr>
          <p:spPr>
            <a:xfrm>
              <a:off x="5302991" y="1725069"/>
              <a:ext cx="1595749" cy="1595727"/>
            </a:xfrm>
            <a:custGeom>
              <a:rect b="b" l="l" r="r" t="t"/>
              <a:pathLst>
                <a:path extrusionOk="0" h="20596" w="20585">
                  <a:moveTo>
                    <a:pt x="17571" y="17584"/>
                  </a:moveTo>
                  <a:cubicBezTo>
                    <a:pt x="21589" y="13565"/>
                    <a:pt x="21589" y="7025"/>
                    <a:pt x="17571" y="3006"/>
                  </a:cubicBezTo>
                  <a:cubicBezTo>
                    <a:pt x="15664" y="1098"/>
                    <a:pt x="13188" y="94"/>
                    <a:pt x="10686" y="0"/>
                  </a:cubicBezTo>
                  <a:lnTo>
                    <a:pt x="919" y="0"/>
                  </a:lnTo>
                  <a:cubicBezTo>
                    <a:pt x="411" y="0"/>
                    <a:pt x="0" y="412"/>
                    <a:pt x="0" y="920"/>
                  </a:cubicBezTo>
                  <a:lnTo>
                    <a:pt x="0" y="9843"/>
                  </a:lnTo>
                  <a:cubicBezTo>
                    <a:pt x="-11" y="12980"/>
                    <a:pt x="877" y="15459"/>
                    <a:pt x="3004" y="17584"/>
                  </a:cubicBezTo>
                  <a:cubicBezTo>
                    <a:pt x="7017" y="21600"/>
                    <a:pt x="13552" y="21600"/>
                    <a:pt x="17571" y="17584"/>
                  </a:cubicBezTo>
                  <a:close/>
                </a:path>
              </a:pathLst>
            </a:custGeom>
            <a:solidFill>
              <a:srgbClr val="F03748"/>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497" name="Google Shape;497;p46"/>
            <p:cNvSpPr/>
            <p:nvPr/>
          </p:nvSpPr>
          <p:spPr>
            <a:xfrm>
              <a:off x="4025162" y="4778768"/>
              <a:ext cx="933876" cy="1346943"/>
            </a:xfrm>
            <a:custGeom>
              <a:rect b="b" l="l" r="r" t="t"/>
              <a:pathLst>
                <a:path extrusionOk="0" h="21596" w="21600">
                  <a:moveTo>
                    <a:pt x="19776" y="16072"/>
                  </a:moveTo>
                  <a:cubicBezTo>
                    <a:pt x="18362" y="16662"/>
                    <a:pt x="16637" y="17402"/>
                    <a:pt x="14589" y="17402"/>
                  </a:cubicBezTo>
                  <a:cubicBezTo>
                    <a:pt x="12570" y="17402"/>
                    <a:pt x="10838" y="16640"/>
                    <a:pt x="10841" y="14550"/>
                  </a:cubicBezTo>
                  <a:lnTo>
                    <a:pt x="10858" y="8391"/>
                  </a:lnTo>
                  <a:lnTo>
                    <a:pt x="19752" y="8391"/>
                  </a:lnTo>
                  <a:lnTo>
                    <a:pt x="17738" y="4253"/>
                  </a:lnTo>
                  <a:lnTo>
                    <a:pt x="10855" y="4253"/>
                  </a:lnTo>
                  <a:lnTo>
                    <a:pt x="10855" y="0"/>
                  </a:lnTo>
                  <a:lnTo>
                    <a:pt x="4496" y="0"/>
                  </a:lnTo>
                  <a:lnTo>
                    <a:pt x="4496" y="4253"/>
                  </a:lnTo>
                  <a:lnTo>
                    <a:pt x="0" y="4253"/>
                  </a:lnTo>
                  <a:lnTo>
                    <a:pt x="0" y="8279"/>
                  </a:lnTo>
                  <a:lnTo>
                    <a:pt x="4496" y="8391"/>
                  </a:lnTo>
                  <a:lnTo>
                    <a:pt x="4481" y="14904"/>
                  </a:lnTo>
                  <a:cubicBezTo>
                    <a:pt x="4468" y="19239"/>
                    <a:pt x="7530" y="21588"/>
                    <a:pt x="13506" y="21596"/>
                  </a:cubicBezTo>
                  <a:cubicBezTo>
                    <a:pt x="16630" y="21600"/>
                    <a:pt x="19522" y="20750"/>
                    <a:pt x="21600" y="19850"/>
                  </a:cubicBezTo>
                  <a:cubicBezTo>
                    <a:pt x="21600" y="19850"/>
                    <a:pt x="19776" y="16072"/>
                    <a:pt x="19776" y="16072"/>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498" name="Google Shape;498;p46"/>
            <p:cNvSpPr/>
            <p:nvPr/>
          </p:nvSpPr>
          <p:spPr>
            <a:xfrm>
              <a:off x="4983534" y="5047425"/>
              <a:ext cx="1812024" cy="1063584"/>
            </a:xfrm>
            <a:custGeom>
              <a:rect b="b" l="l" r="r" t="t"/>
              <a:pathLst>
                <a:path extrusionOk="0" h="21600" w="21600">
                  <a:moveTo>
                    <a:pt x="15410" y="15279"/>
                  </a:moveTo>
                  <a:lnTo>
                    <a:pt x="18095" y="0"/>
                  </a:lnTo>
                  <a:lnTo>
                    <a:pt x="21600" y="0"/>
                  </a:lnTo>
                  <a:lnTo>
                    <a:pt x="17366" y="21600"/>
                  </a:lnTo>
                  <a:lnTo>
                    <a:pt x="13541" y="21600"/>
                  </a:lnTo>
                  <a:lnTo>
                    <a:pt x="10796" y="7261"/>
                  </a:lnTo>
                  <a:lnTo>
                    <a:pt x="8047" y="21600"/>
                  </a:lnTo>
                  <a:lnTo>
                    <a:pt x="4249" y="21600"/>
                  </a:lnTo>
                  <a:lnTo>
                    <a:pt x="0" y="0"/>
                  </a:lnTo>
                  <a:lnTo>
                    <a:pt x="3557" y="0"/>
                  </a:lnTo>
                  <a:lnTo>
                    <a:pt x="6270" y="15184"/>
                  </a:lnTo>
                  <a:lnTo>
                    <a:pt x="9074" y="0"/>
                  </a:lnTo>
                  <a:lnTo>
                    <a:pt x="12601" y="0"/>
                  </a:lnTo>
                  <a:cubicBezTo>
                    <a:pt x="12601" y="0"/>
                    <a:pt x="15410" y="15279"/>
                    <a:pt x="15410" y="15279"/>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499" name="Google Shape;499;p46"/>
            <p:cNvSpPr/>
            <p:nvPr/>
          </p:nvSpPr>
          <p:spPr>
            <a:xfrm>
              <a:off x="8944805" y="4510502"/>
              <a:ext cx="1021788" cy="1595322"/>
            </a:xfrm>
            <a:custGeom>
              <a:rect b="b" l="l" r="r" t="t"/>
              <a:pathLst>
                <a:path extrusionOk="0" h="21600" w="21600">
                  <a:moveTo>
                    <a:pt x="5954" y="12217"/>
                  </a:moveTo>
                  <a:lnTo>
                    <a:pt x="8060" y="12219"/>
                  </a:lnTo>
                  <a:lnTo>
                    <a:pt x="14290" y="7200"/>
                  </a:lnTo>
                  <a:lnTo>
                    <a:pt x="21572" y="7200"/>
                  </a:lnTo>
                  <a:lnTo>
                    <a:pt x="12857" y="13842"/>
                  </a:lnTo>
                  <a:lnTo>
                    <a:pt x="21600" y="21600"/>
                  </a:lnTo>
                  <a:lnTo>
                    <a:pt x="14294" y="21600"/>
                  </a:lnTo>
                  <a:lnTo>
                    <a:pt x="7959" y="15599"/>
                  </a:lnTo>
                  <a:lnTo>
                    <a:pt x="5954" y="15598"/>
                  </a:lnTo>
                  <a:lnTo>
                    <a:pt x="5954" y="21600"/>
                  </a:lnTo>
                  <a:lnTo>
                    <a:pt x="0" y="21600"/>
                  </a:lnTo>
                  <a:lnTo>
                    <a:pt x="0" y="0"/>
                  </a:lnTo>
                  <a:lnTo>
                    <a:pt x="5954" y="0"/>
                  </a:lnTo>
                  <a:cubicBezTo>
                    <a:pt x="5954" y="0"/>
                    <a:pt x="5954" y="12217"/>
                    <a:pt x="5954" y="12217"/>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500" name="Google Shape;500;p46"/>
            <p:cNvSpPr/>
            <p:nvPr/>
          </p:nvSpPr>
          <p:spPr>
            <a:xfrm>
              <a:off x="1597286" y="4523202"/>
              <a:ext cx="979385" cy="1595322"/>
            </a:xfrm>
            <a:custGeom>
              <a:rect b="b" l="l" r="r" t="t"/>
              <a:pathLst>
                <a:path extrusionOk="0" h="21600" w="21589">
                  <a:moveTo>
                    <a:pt x="12658" y="6946"/>
                  </a:moveTo>
                  <a:cubicBezTo>
                    <a:pt x="10140" y="6943"/>
                    <a:pt x="7697" y="7435"/>
                    <a:pt x="6055" y="8832"/>
                  </a:cubicBezTo>
                  <a:lnTo>
                    <a:pt x="6055" y="0"/>
                  </a:lnTo>
                  <a:lnTo>
                    <a:pt x="0" y="0"/>
                  </a:lnTo>
                  <a:lnTo>
                    <a:pt x="0" y="21591"/>
                  </a:lnTo>
                  <a:lnTo>
                    <a:pt x="6055" y="21591"/>
                  </a:lnTo>
                  <a:lnTo>
                    <a:pt x="6055" y="13256"/>
                  </a:lnTo>
                  <a:cubicBezTo>
                    <a:pt x="6353" y="11425"/>
                    <a:pt x="8450" y="10512"/>
                    <a:pt x="10915" y="10514"/>
                  </a:cubicBezTo>
                  <a:cubicBezTo>
                    <a:pt x="13741" y="10517"/>
                    <a:pt x="15396" y="11641"/>
                    <a:pt x="15393" y="13683"/>
                  </a:cubicBezTo>
                  <a:lnTo>
                    <a:pt x="15393" y="21600"/>
                  </a:lnTo>
                  <a:lnTo>
                    <a:pt x="21563" y="21600"/>
                  </a:lnTo>
                  <a:lnTo>
                    <a:pt x="21589" y="12464"/>
                  </a:lnTo>
                  <a:cubicBezTo>
                    <a:pt x="21600" y="9186"/>
                    <a:pt x="17879" y="6952"/>
                    <a:pt x="12658" y="6946"/>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501" name="Google Shape;501;p46"/>
            <p:cNvSpPr/>
            <p:nvPr/>
          </p:nvSpPr>
          <p:spPr>
            <a:xfrm>
              <a:off x="2747333" y="5034334"/>
              <a:ext cx="1112130" cy="1099764"/>
            </a:xfrm>
            <a:custGeom>
              <a:rect b="b" l="l" r="r" t="t"/>
              <a:pathLst>
                <a:path extrusionOk="0" h="21600" w="21600">
                  <a:moveTo>
                    <a:pt x="10680" y="16447"/>
                  </a:moveTo>
                  <a:cubicBezTo>
                    <a:pt x="7596" y="16447"/>
                    <a:pt x="5095" y="13919"/>
                    <a:pt x="5095" y="10800"/>
                  </a:cubicBezTo>
                  <a:cubicBezTo>
                    <a:pt x="5095" y="7681"/>
                    <a:pt x="7596" y="5153"/>
                    <a:pt x="10680" y="5153"/>
                  </a:cubicBezTo>
                  <a:cubicBezTo>
                    <a:pt x="13765" y="5153"/>
                    <a:pt x="16265" y="7681"/>
                    <a:pt x="16265" y="10800"/>
                  </a:cubicBezTo>
                  <a:cubicBezTo>
                    <a:pt x="16265" y="13919"/>
                    <a:pt x="13765" y="16447"/>
                    <a:pt x="10680" y="16447"/>
                  </a:cubicBezTo>
                  <a:close/>
                  <a:moveTo>
                    <a:pt x="16265" y="356"/>
                  </a:moveTo>
                  <a:lnTo>
                    <a:pt x="16265" y="1607"/>
                  </a:lnTo>
                  <a:cubicBezTo>
                    <a:pt x="14639" y="594"/>
                    <a:pt x="12730" y="0"/>
                    <a:pt x="10680" y="0"/>
                  </a:cubicBezTo>
                  <a:cubicBezTo>
                    <a:pt x="4782" y="0"/>
                    <a:pt x="0" y="4835"/>
                    <a:pt x="0" y="10800"/>
                  </a:cubicBezTo>
                  <a:cubicBezTo>
                    <a:pt x="0" y="16765"/>
                    <a:pt x="4782" y="21600"/>
                    <a:pt x="10680" y="21600"/>
                  </a:cubicBezTo>
                  <a:cubicBezTo>
                    <a:pt x="12730" y="21600"/>
                    <a:pt x="14639" y="21006"/>
                    <a:pt x="16265" y="19993"/>
                  </a:cubicBezTo>
                  <a:lnTo>
                    <a:pt x="16265" y="21244"/>
                  </a:lnTo>
                  <a:lnTo>
                    <a:pt x="21600" y="21244"/>
                  </a:lnTo>
                  <a:lnTo>
                    <a:pt x="21600" y="356"/>
                  </a:lnTo>
                  <a:cubicBezTo>
                    <a:pt x="21600" y="356"/>
                    <a:pt x="16265" y="356"/>
                    <a:pt x="16265" y="356"/>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502" name="Google Shape;502;p46"/>
            <p:cNvSpPr/>
            <p:nvPr/>
          </p:nvSpPr>
          <p:spPr>
            <a:xfrm>
              <a:off x="8050324" y="5047034"/>
              <a:ext cx="672192" cy="1070509"/>
            </a:xfrm>
            <a:custGeom>
              <a:rect b="b" l="l" r="r" t="t"/>
              <a:pathLst>
                <a:path extrusionOk="0" h="21597" w="21600">
                  <a:moveTo>
                    <a:pt x="21600" y="221"/>
                  </a:moveTo>
                  <a:cubicBezTo>
                    <a:pt x="20637" y="86"/>
                    <a:pt x="19547" y="3"/>
                    <a:pt x="18255" y="0"/>
                  </a:cubicBezTo>
                  <a:cubicBezTo>
                    <a:pt x="14144" y="-3"/>
                    <a:pt x="11051" y="881"/>
                    <a:pt x="8935" y="2857"/>
                  </a:cubicBezTo>
                  <a:lnTo>
                    <a:pt x="8935" y="140"/>
                  </a:lnTo>
                  <a:lnTo>
                    <a:pt x="0" y="140"/>
                  </a:lnTo>
                  <a:lnTo>
                    <a:pt x="0" y="21597"/>
                  </a:lnTo>
                  <a:lnTo>
                    <a:pt x="8935" y="21597"/>
                  </a:lnTo>
                  <a:lnTo>
                    <a:pt x="8935" y="10135"/>
                  </a:lnTo>
                  <a:cubicBezTo>
                    <a:pt x="8946" y="7005"/>
                    <a:pt x="11943" y="5404"/>
                    <a:pt x="16133" y="5409"/>
                  </a:cubicBezTo>
                  <a:cubicBezTo>
                    <a:pt x="17968" y="5411"/>
                    <a:pt x="20110" y="5670"/>
                    <a:pt x="21598" y="6087"/>
                  </a:cubicBezTo>
                  <a:lnTo>
                    <a:pt x="21600" y="6082"/>
                  </a:lnTo>
                  <a:cubicBezTo>
                    <a:pt x="21600" y="6082"/>
                    <a:pt x="21600" y="221"/>
                    <a:pt x="21600" y="221"/>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503" name="Google Shape;503;p46"/>
            <p:cNvSpPr/>
            <p:nvPr/>
          </p:nvSpPr>
          <p:spPr>
            <a:xfrm>
              <a:off x="6772495" y="5034334"/>
              <a:ext cx="1099764" cy="1099764"/>
            </a:xfrm>
            <a:custGeom>
              <a:rect b="b" l="l" r="r" t="t"/>
              <a:pathLst>
                <a:path extrusionOk="0" h="21600" w="21600">
                  <a:moveTo>
                    <a:pt x="10800" y="16447"/>
                  </a:moveTo>
                  <a:cubicBezTo>
                    <a:pt x="7681" y="16447"/>
                    <a:pt x="5153" y="13919"/>
                    <a:pt x="5153" y="10800"/>
                  </a:cubicBezTo>
                  <a:cubicBezTo>
                    <a:pt x="5153" y="7681"/>
                    <a:pt x="7681" y="5153"/>
                    <a:pt x="10800" y="5153"/>
                  </a:cubicBezTo>
                  <a:cubicBezTo>
                    <a:pt x="13919" y="5153"/>
                    <a:pt x="16447" y="7681"/>
                    <a:pt x="16447" y="10800"/>
                  </a:cubicBezTo>
                  <a:cubicBezTo>
                    <a:pt x="16447" y="13919"/>
                    <a:pt x="13919" y="16447"/>
                    <a:pt x="10800" y="16447"/>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sp>
          <p:nvSpPr>
            <p:cNvPr id="504" name="Google Shape;504;p46"/>
            <p:cNvSpPr/>
            <p:nvPr/>
          </p:nvSpPr>
          <p:spPr>
            <a:xfrm>
              <a:off x="-1" y="4523202"/>
              <a:ext cx="1415070" cy="1595322"/>
            </a:xfrm>
            <a:custGeom>
              <a:rect b="b" l="l" r="r" t="t"/>
              <a:pathLst>
                <a:path extrusionOk="0" h="21600" w="21600">
                  <a:moveTo>
                    <a:pt x="21514" y="17636"/>
                  </a:moveTo>
                  <a:lnTo>
                    <a:pt x="18351" y="15289"/>
                  </a:lnTo>
                  <a:cubicBezTo>
                    <a:pt x="16885" y="16872"/>
                    <a:pt x="14661" y="17885"/>
                    <a:pt x="12176" y="17885"/>
                  </a:cubicBezTo>
                  <a:cubicBezTo>
                    <a:pt x="7772" y="17885"/>
                    <a:pt x="4189" y="14707"/>
                    <a:pt x="4189" y="10800"/>
                  </a:cubicBezTo>
                  <a:cubicBezTo>
                    <a:pt x="4189" y="6893"/>
                    <a:pt x="7772" y="3715"/>
                    <a:pt x="12176" y="3715"/>
                  </a:cubicBezTo>
                  <a:cubicBezTo>
                    <a:pt x="14637" y="3715"/>
                    <a:pt x="16841" y="4708"/>
                    <a:pt x="18307" y="6265"/>
                  </a:cubicBezTo>
                  <a:lnTo>
                    <a:pt x="21514" y="3942"/>
                  </a:lnTo>
                  <a:lnTo>
                    <a:pt x="21582" y="3942"/>
                  </a:lnTo>
                  <a:cubicBezTo>
                    <a:pt x="19349" y="1535"/>
                    <a:pt x="15965" y="0"/>
                    <a:pt x="12176" y="0"/>
                  </a:cubicBezTo>
                  <a:cubicBezTo>
                    <a:pt x="5451" y="0"/>
                    <a:pt x="0" y="4835"/>
                    <a:pt x="0" y="10800"/>
                  </a:cubicBezTo>
                  <a:cubicBezTo>
                    <a:pt x="0" y="16765"/>
                    <a:pt x="5451" y="21600"/>
                    <a:pt x="12176" y="21600"/>
                  </a:cubicBezTo>
                  <a:cubicBezTo>
                    <a:pt x="15975" y="21600"/>
                    <a:pt x="19367" y="20056"/>
                    <a:pt x="21600" y="17638"/>
                  </a:cubicBezTo>
                  <a:cubicBezTo>
                    <a:pt x="21600" y="17638"/>
                    <a:pt x="21514" y="17636"/>
                    <a:pt x="21514" y="17636"/>
                  </a:cubicBezTo>
                  <a:close/>
                </a:path>
              </a:pathLst>
            </a:custGeom>
            <a:solidFill>
              <a:srgbClr val="12253A"/>
            </a:solidFill>
            <a:ln>
              <a:noFill/>
            </a:ln>
          </p:spPr>
          <p:txBody>
            <a:bodyPr anchorCtr="0" anchor="ctr" bIns="5375" lIns="5375" spcFirstLastPara="1" rIns="5375" wrap="square" tIns="5375">
              <a:noAutofit/>
            </a:bodyPr>
            <a:lstStyle/>
            <a:p>
              <a:pPr indent="0" lvl="0" marL="0" marR="0" rtl="0" algn="ctr">
                <a:lnSpc>
                  <a:spcPct val="100000"/>
                </a:lnSpc>
                <a:spcBef>
                  <a:spcPts val="0"/>
                </a:spcBef>
                <a:spcAft>
                  <a:spcPts val="0"/>
                </a:spcAft>
                <a:buClr>
                  <a:srgbClr val="FFFFFF"/>
                </a:buClr>
                <a:buSzPts val="400"/>
                <a:buFont typeface="Arial"/>
                <a:buNone/>
              </a:pPr>
              <a:r>
                <a:t/>
              </a:r>
              <a:endParaRPr b="0" i="0" sz="400" u="none" cap="none" strike="noStrike">
                <a:solidFill>
                  <a:srgbClr val="FFFFFF"/>
                </a:solidFill>
                <a:latin typeface="Arial"/>
                <a:ea typeface="Arial"/>
                <a:cs typeface="Arial"/>
                <a:sym typeface="Arial"/>
              </a:endParaRPr>
            </a:p>
          </p:txBody>
        </p:sp>
      </p:grpSp>
      <p:pic>
        <p:nvPicPr>
          <p:cNvPr id="505" name="Google Shape;505;p46"/>
          <p:cNvPicPr preferRelativeResize="0"/>
          <p:nvPr/>
        </p:nvPicPr>
        <p:blipFill rotWithShape="1">
          <a:blip r:embed="rId3">
            <a:alphaModFix/>
          </a:blip>
          <a:srcRect b="0" l="10148" r="2811" t="0"/>
          <a:stretch/>
        </p:blipFill>
        <p:spPr>
          <a:xfrm>
            <a:off x="855625" y="1299750"/>
            <a:ext cx="4356875" cy="3332252"/>
          </a:xfrm>
          <a:prstGeom prst="rect">
            <a:avLst/>
          </a:prstGeom>
          <a:noFill/>
          <a:ln>
            <a:noFill/>
          </a:ln>
        </p:spPr>
      </p:pic>
      <p:sp>
        <p:nvSpPr>
          <p:cNvPr id="506" name="Google Shape;506;p46"/>
          <p:cNvSpPr txBox="1"/>
          <p:nvPr/>
        </p:nvSpPr>
        <p:spPr>
          <a:xfrm>
            <a:off x="5845055" y="2070825"/>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1100"/>
              <a:buFont typeface="Arial"/>
              <a:buNone/>
            </a:pPr>
            <a:r>
              <a:rPr i="0" lang="ja" sz="800" u="none" cap="none" strike="noStrike">
                <a:solidFill>
                  <a:srgbClr val="000000"/>
                </a:solidFill>
                <a:latin typeface="M PLUS 1p"/>
                <a:ea typeface="M PLUS 1p"/>
                <a:cs typeface="M PLUS 1p"/>
                <a:sym typeface="M PLUS 1p"/>
              </a:rPr>
              <a:t>会社名</a:t>
            </a:r>
            <a:endParaRPr i="0" sz="800" u="none" cap="none" strike="noStrike">
              <a:solidFill>
                <a:srgbClr val="000000"/>
              </a:solidFill>
              <a:latin typeface="M PLUS 1p"/>
              <a:ea typeface="M PLUS 1p"/>
              <a:cs typeface="M PLUS 1p"/>
              <a:sym typeface="M PLUS 1p"/>
            </a:endParaRPr>
          </a:p>
        </p:txBody>
      </p:sp>
      <p:sp>
        <p:nvSpPr>
          <p:cNvPr id="507" name="Google Shape;507;p46"/>
          <p:cNvSpPr txBox="1"/>
          <p:nvPr/>
        </p:nvSpPr>
        <p:spPr>
          <a:xfrm>
            <a:off x="5845055" y="2234688"/>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404040"/>
              </a:buClr>
              <a:buSzPts val="1100"/>
              <a:buFont typeface="Arial"/>
              <a:buNone/>
            </a:pPr>
            <a:r>
              <a:rPr i="0" lang="ja" sz="1200" u="none" cap="none" strike="noStrike">
                <a:solidFill>
                  <a:srgbClr val="000000"/>
                </a:solidFill>
                <a:latin typeface="M PLUS 1p"/>
                <a:ea typeface="M PLUS 1p"/>
                <a:cs typeface="M PLUS 1p"/>
                <a:sym typeface="M PLUS 1p"/>
              </a:rPr>
              <a:t>Chatwork株式会社</a:t>
            </a:r>
            <a:endParaRPr i="0" sz="800" u="none" cap="none" strike="noStrike">
              <a:solidFill>
                <a:srgbClr val="000000"/>
              </a:solidFill>
              <a:latin typeface="M PLUS 1p"/>
              <a:ea typeface="M PLUS 1p"/>
              <a:cs typeface="M PLUS 1p"/>
              <a:sym typeface="M PLUS 1p"/>
            </a:endParaRPr>
          </a:p>
        </p:txBody>
      </p:sp>
      <p:sp>
        <p:nvSpPr>
          <p:cNvPr id="508" name="Google Shape;508;p46"/>
          <p:cNvSpPr txBox="1"/>
          <p:nvPr/>
        </p:nvSpPr>
        <p:spPr>
          <a:xfrm>
            <a:off x="5845055" y="2505525"/>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i="0" lang="ja" sz="800" u="none" cap="none" strike="noStrike">
                <a:solidFill>
                  <a:srgbClr val="000000"/>
                </a:solidFill>
                <a:latin typeface="M PLUS 1p"/>
                <a:ea typeface="M PLUS 1p"/>
                <a:cs typeface="M PLUS 1p"/>
                <a:sym typeface="M PLUS 1p"/>
              </a:rPr>
              <a:t>代表取締役CEO兼CTO</a:t>
            </a:r>
            <a:endParaRPr i="0" sz="800" u="none" cap="none" strike="noStrike">
              <a:solidFill>
                <a:srgbClr val="000000"/>
              </a:solidFill>
              <a:latin typeface="M PLUS 1p"/>
              <a:ea typeface="M PLUS 1p"/>
              <a:cs typeface="M PLUS 1p"/>
              <a:sym typeface="M PLUS 1p"/>
            </a:endParaRPr>
          </a:p>
        </p:txBody>
      </p:sp>
      <p:sp>
        <p:nvSpPr>
          <p:cNvPr id="509" name="Google Shape;509;p46"/>
          <p:cNvSpPr txBox="1"/>
          <p:nvPr/>
        </p:nvSpPr>
        <p:spPr>
          <a:xfrm>
            <a:off x="5845055" y="2669388"/>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i="0" lang="ja" sz="1200" u="none" cap="none" strike="noStrike">
                <a:solidFill>
                  <a:srgbClr val="000000"/>
                </a:solidFill>
                <a:latin typeface="M PLUS 1p"/>
                <a:ea typeface="M PLUS 1p"/>
                <a:cs typeface="M PLUS 1p"/>
                <a:sym typeface="M PLUS 1p"/>
              </a:rPr>
              <a:t>山本 正喜</a:t>
            </a:r>
            <a:endParaRPr i="0" sz="800" u="none" cap="none" strike="noStrike">
              <a:solidFill>
                <a:srgbClr val="000000"/>
              </a:solidFill>
              <a:latin typeface="M PLUS 1p"/>
              <a:ea typeface="M PLUS 1p"/>
              <a:cs typeface="M PLUS 1p"/>
              <a:sym typeface="M PLUS 1p"/>
            </a:endParaRPr>
          </a:p>
        </p:txBody>
      </p:sp>
      <p:sp>
        <p:nvSpPr>
          <p:cNvPr id="510" name="Google Shape;510;p46"/>
          <p:cNvSpPr txBox="1"/>
          <p:nvPr/>
        </p:nvSpPr>
        <p:spPr>
          <a:xfrm>
            <a:off x="5845055" y="2940225"/>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1100"/>
              <a:buFont typeface="Arial"/>
              <a:buNone/>
            </a:pPr>
            <a:r>
              <a:rPr i="0" lang="ja" sz="800" u="none" cap="none" strike="noStrike">
                <a:solidFill>
                  <a:srgbClr val="000000"/>
                </a:solidFill>
                <a:latin typeface="M PLUS 1p"/>
                <a:ea typeface="M PLUS 1p"/>
                <a:cs typeface="M PLUS 1p"/>
                <a:sym typeface="M PLUS 1p"/>
              </a:rPr>
              <a:t>従業員数</a:t>
            </a:r>
            <a:endParaRPr i="0" sz="800" u="none" cap="none" strike="noStrike">
              <a:solidFill>
                <a:srgbClr val="000000"/>
              </a:solidFill>
              <a:latin typeface="M PLUS 1p"/>
              <a:ea typeface="M PLUS 1p"/>
              <a:cs typeface="M PLUS 1p"/>
              <a:sym typeface="M PLUS 1p"/>
            </a:endParaRPr>
          </a:p>
        </p:txBody>
      </p:sp>
      <p:sp>
        <p:nvSpPr>
          <p:cNvPr id="511" name="Google Shape;511;p46"/>
          <p:cNvSpPr txBox="1"/>
          <p:nvPr/>
        </p:nvSpPr>
        <p:spPr>
          <a:xfrm>
            <a:off x="5845055" y="3104088"/>
            <a:ext cx="3284100" cy="1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200">
                <a:latin typeface="M PLUS 1p"/>
                <a:ea typeface="M PLUS 1p"/>
                <a:cs typeface="M PLUS 1p"/>
                <a:sym typeface="M PLUS 1p"/>
              </a:rPr>
              <a:t>411名（2023年6月末日時点）</a:t>
            </a:r>
            <a:endParaRPr sz="1200">
              <a:latin typeface="M PLUS 1p"/>
              <a:ea typeface="M PLUS 1p"/>
              <a:cs typeface="M PLUS 1p"/>
              <a:sym typeface="M PLUS 1p"/>
            </a:endParaRPr>
          </a:p>
        </p:txBody>
      </p:sp>
      <p:sp>
        <p:nvSpPr>
          <p:cNvPr id="512" name="Google Shape;512;p46"/>
          <p:cNvSpPr txBox="1"/>
          <p:nvPr/>
        </p:nvSpPr>
        <p:spPr>
          <a:xfrm>
            <a:off x="5845055" y="3813642"/>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i="0" lang="ja" sz="800" u="none" cap="none" strike="noStrike">
                <a:solidFill>
                  <a:srgbClr val="000000"/>
                </a:solidFill>
                <a:latin typeface="M PLUS 1p"/>
                <a:ea typeface="M PLUS 1p"/>
                <a:cs typeface="M PLUS 1p"/>
                <a:sym typeface="M PLUS 1p"/>
              </a:rPr>
              <a:t>所在地</a:t>
            </a:r>
            <a:endParaRPr i="0" sz="800" u="none" cap="none" strike="noStrike">
              <a:solidFill>
                <a:srgbClr val="000000"/>
              </a:solidFill>
              <a:latin typeface="M PLUS 1p"/>
              <a:ea typeface="M PLUS 1p"/>
              <a:cs typeface="M PLUS 1p"/>
              <a:sym typeface="M PLUS 1p"/>
            </a:endParaRPr>
          </a:p>
        </p:txBody>
      </p:sp>
      <p:sp>
        <p:nvSpPr>
          <p:cNvPr id="513" name="Google Shape;513;p46"/>
          <p:cNvSpPr txBox="1"/>
          <p:nvPr/>
        </p:nvSpPr>
        <p:spPr>
          <a:xfrm>
            <a:off x="5845055" y="3977505"/>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i="0" lang="ja" sz="1200" u="none" cap="none" strike="noStrike">
                <a:solidFill>
                  <a:srgbClr val="000000"/>
                </a:solidFill>
                <a:latin typeface="M PLUS 1p"/>
                <a:ea typeface="M PLUS 1p"/>
                <a:cs typeface="M PLUS 1p"/>
                <a:sym typeface="M PLUS 1p"/>
              </a:rPr>
              <a:t>東京、大阪</a:t>
            </a:r>
            <a:endParaRPr i="0" sz="800" u="none" cap="none" strike="noStrike">
              <a:solidFill>
                <a:srgbClr val="000000"/>
              </a:solidFill>
              <a:latin typeface="M PLUS 1p"/>
              <a:ea typeface="M PLUS 1p"/>
              <a:cs typeface="M PLUS 1p"/>
              <a:sym typeface="M PLUS 1p"/>
            </a:endParaRPr>
          </a:p>
        </p:txBody>
      </p:sp>
      <p:sp>
        <p:nvSpPr>
          <p:cNvPr id="514" name="Google Shape;514;p46"/>
          <p:cNvSpPr txBox="1"/>
          <p:nvPr/>
        </p:nvSpPr>
        <p:spPr>
          <a:xfrm>
            <a:off x="5845055" y="4248342"/>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i="0" lang="ja" sz="800" u="none" cap="none" strike="noStrike">
                <a:solidFill>
                  <a:srgbClr val="000000"/>
                </a:solidFill>
                <a:latin typeface="M PLUS 1p"/>
                <a:ea typeface="M PLUS 1p"/>
                <a:cs typeface="M PLUS 1p"/>
                <a:sym typeface="M PLUS 1p"/>
              </a:rPr>
              <a:t>設立</a:t>
            </a:r>
            <a:endParaRPr i="0" sz="800" u="none" cap="none" strike="noStrike">
              <a:solidFill>
                <a:srgbClr val="000000"/>
              </a:solidFill>
              <a:latin typeface="M PLUS 1p"/>
              <a:ea typeface="M PLUS 1p"/>
              <a:cs typeface="M PLUS 1p"/>
              <a:sym typeface="M PLUS 1p"/>
            </a:endParaRPr>
          </a:p>
        </p:txBody>
      </p:sp>
      <p:sp>
        <p:nvSpPr>
          <p:cNvPr id="515" name="Google Shape;515;p46"/>
          <p:cNvSpPr txBox="1"/>
          <p:nvPr/>
        </p:nvSpPr>
        <p:spPr>
          <a:xfrm>
            <a:off x="5845055" y="4412205"/>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i="0" lang="ja" sz="1200" u="none" cap="none" strike="noStrike">
                <a:solidFill>
                  <a:srgbClr val="000000"/>
                </a:solidFill>
                <a:latin typeface="M PLUS 1p"/>
                <a:ea typeface="M PLUS 1p"/>
                <a:cs typeface="M PLUS 1p"/>
                <a:sym typeface="M PLUS 1p"/>
              </a:rPr>
              <a:t>2004年11月11日</a:t>
            </a:r>
            <a:endParaRPr i="0" sz="1200" u="none" cap="none" strike="noStrike">
              <a:solidFill>
                <a:srgbClr val="000000"/>
              </a:solidFill>
              <a:latin typeface="M PLUS 1p"/>
              <a:ea typeface="M PLUS 1p"/>
              <a:cs typeface="M PLUS 1p"/>
              <a:sym typeface="M PLUS 1p"/>
            </a:endParaRPr>
          </a:p>
        </p:txBody>
      </p:sp>
      <p:sp>
        <p:nvSpPr>
          <p:cNvPr id="516" name="Google Shape;516;p46"/>
          <p:cNvSpPr txBox="1"/>
          <p:nvPr/>
        </p:nvSpPr>
        <p:spPr>
          <a:xfrm>
            <a:off x="5220900" y="1432714"/>
            <a:ext cx="3805500" cy="51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rgbClr val="13202F"/>
                </a:solidFill>
                <a:latin typeface="Arial"/>
                <a:ea typeface="Arial"/>
                <a:cs typeface="Arial"/>
                <a:sym typeface="Arial"/>
              </a:rPr>
              <a:t>働くをもっと</a:t>
            </a:r>
            <a:r>
              <a:rPr b="1" i="0" lang="ja" sz="1600" u="none" cap="none" strike="noStrike">
                <a:solidFill>
                  <a:srgbClr val="F03748"/>
                </a:solidFill>
                <a:latin typeface="Arial"/>
                <a:ea typeface="Arial"/>
                <a:cs typeface="Arial"/>
                <a:sym typeface="Arial"/>
              </a:rPr>
              <a:t>楽しく</a:t>
            </a:r>
            <a:r>
              <a:rPr b="1" i="0" lang="ja" sz="1600" u="none" cap="none" strike="noStrike">
                <a:solidFill>
                  <a:srgbClr val="13202F"/>
                </a:solidFill>
                <a:latin typeface="Arial"/>
                <a:ea typeface="Arial"/>
                <a:cs typeface="Arial"/>
                <a:sym typeface="Arial"/>
              </a:rPr>
              <a:t>、</a:t>
            </a:r>
            <a:r>
              <a:rPr b="1" i="0" lang="ja" sz="1600" u="none" cap="none" strike="noStrike">
                <a:solidFill>
                  <a:srgbClr val="F03748"/>
                </a:solidFill>
                <a:latin typeface="Arial"/>
                <a:ea typeface="Arial"/>
                <a:cs typeface="Arial"/>
                <a:sym typeface="Arial"/>
              </a:rPr>
              <a:t>創造的</a:t>
            </a:r>
            <a:r>
              <a:rPr b="1" i="0" lang="ja" sz="1600" u="none" cap="none" strike="noStrike">
                <a:solidFill>
                  <a:srgbClr val="13202F"/>
                </a:solidFill>
                <a:latin typeface="Arial"/>
                <a:ea typeface="Arial"/>
                <a:cs typeface="Arial"/>
                <a:sym typeface="Arial"/>
              </a:rPr>
              <a:t>に</a:t>
            </a:r>
            <a:endParaRPr b="1" i="0" sz="1600" u="none" cap="none" strike="noStrike">
              <a:solidFill>
                <a:srgbClr val="13202F"/>
              </a:solidFill>
              <a:latin typeface="Arial"/>
              <a:ea typeface="Arial"/>
              <a:cs typeface="Arial"/>
              <a:sym typeface="Arial"/>
            </a:endParaRPr>
          </a:p>
        </p:txBody>
      </p:sp>
      <p:sp>
        <p:nvSpPr>
          <p:cNvPr id="517" name="Google Shape;517;p46"/>
          <p:cNvSpPr txBox="1"/>
          <p:nvPr/>
        </p:nvSpPr>
        <p:spPr>
          <a:xfrm>
            <a:off x="5845055" y="3362451"/>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SzPts val="1100"/>
              <a:buFont typeface="Arial"/>
              <a:buNone/>
            </a:pPr>
            <a:r>
              <a:rPr i="0" lang="ja" sz="800" u="none" cap="none" strike="noStrike">
                <a:solidFill>
                  <a:srgbClr val="000000"/>
                </a:solidFill>
                <a:latin typeface="M PLUS 1p"/>
                <a:ea typeface="M PLUS 1p"/>
                <a:cs typeface="M PLUS 1p"/>
                <a:sym typeface="M PLUS 1p"/>
              </a:rPr>
              <a:t>上場市場</a:t>
            </a:r>
            <a:endParaRPr i="0" sz="800" u="none" cap="none" strike="noStrike">
              <a:solidFill>
                <a:srgbClr val="000000"/>
              </a:solidFill>
              <a:latin typeface="M PLUS 1p"/>
              <a:ea typeface="M PLUS 1p"/>
              <a:cs typeface="M PLUS 1p"/>
              <a:sym typeface="M PLUS 1p"/>
            </a:endParaRPr>
          </a:p>
        </p:txBody>
      </p:sp>
      <p:sp>
        <p:nvSpPr>
          <p:cNvPr id="518" name="Google Shape;518;p46"/>
          <p:cNvSpPr txBox="1"/>
          <p:nvPr/>
        </p:nvSpPr>
        <p:spPr>
          <a:xfrm>
            <a:off x="5845055" y="3526314"/>
            <a:ext cx="3284100" cy="16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i="0" lang="ja" sz="1200" u="none" cap="none" strike="noStrike">
                <a:solidFill>
                  <a:srgbClr val="000000"/>
                </a:solidFill>
                <a:latin typeface="M PLUS 1p"/>
                <a:ea typeface="M PLUS 1p"/>
                <a:cs typeface="M PLUS 1p"/>
                <a:sym typeface="M PLUS 1p"/>
              </a:rPr>
              <a:t>東証マザーズ（証券コード：4448）</a:t>
            </a:r>
            <a:endParaRPr i="0" sz="800" u="none" cap="none" strike="noStrike">
              <a:solidFill>
                <a:srgbClr val="000000"/>
              </a:solidFill>
              <a:latin typeface="M PLUS 1p"/>
              <a:ea typeface="M PLUS 1p"/>
              <a:cs typeface="M PLUS 1p"/>
              <a:sym typeface="M PLUS 1p"/>
            </a:endParaRPr>
          </a:p>
        </p:txBody>
      </p:sp>
      <p:sp>
        <p:nvSpPr>
          <p:cNvPr id="519" name="Google Shape;519;p46"/>
          <p:cNvSpPr txBox="1"/>
          <p:nvPr/>
        </p:nvSpPr>
        <p:spPr>
          <a:xfrm>
            <a:off x="899625" y="767825"/>
            <a:ext cx="4265700" cy="35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FFFFFF"/>
                </a:solidFill>
                <a:latin typeface="Arial"/>
                <a:ea typeface="Arial"/>
                <a:cs typeface="Arial"/>
                <a:sym typeface="Arial"/>
              </a:rPr>
              <a:t>解決策</a:t>
            </a:r>
            <a:endParaRPr b="1" i="0" sz="1400" u="none" cap="none" strike="noStrike">
              <a:solidFill>
                <a:srgbClr val="FFFFFF"/>
              </a:solidFill>
              <a:latin typeface="Arial"/>
              <a:ea typeface="Arial"/>
              <a:cs typeface="Arial"/>
              <a:sym typeface="Arial"/>
            </a:endParaRPr>
          </a:p>
        </p:txBody>
      </p:sp>
      <p:sp>
        <p:nvSpPr>
          <p:cNvPr id="520" name="Google Shape;520;p46"/>
          <p:cNvSpPr/>
          <p:nvPr/>
        </p:nvSpPr>
        <p:spPr>
          <a:xfrm>
            <a:off x="643475" y="737375"/>
            <a:ext cx="4592400" cy="417600"/>
          </a:xfrm>
          <a:prstGeom prst="roundRect">
            <a:avLst>
              <a:gd fmla="val 50000" name="adj"/>
            </a:avLst>
          </a:prstGeom>
          <a:solidFill>
            <a:srgbClr val="1320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3202F"/>
              </a:solidFill>
              <a:latin typeface="Arial"/>
              <a:ea typeface="Arial"/>
              <a:cs typeface="Arial"/>
              <a:sym typeface="Arial"/>
            </a:endParaRPr>
          </a:p>
        </p:txBody>
      </p:sp>
      <p:sp>
        <p:nvSpPr>
          <p:cNvPr id="521" name="Google Shape;521;p46"/>
          <p:cNvSpPr txBox="1"/>
          <p:nvPr/>
        </p:nvSpPr>
        <p:spPr>
          <a:xfrm>
            <a:off x="890443" y="768875"/>
            <a:ext cx="4265700" cy="35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FFFFFF"/>
                </a:solidFill>
                <a:latin typeface="Arial"/>
                <a:ea typeface="Arial"/>
                <a:cs typeface="Arial"/>
                <a:sym typeface="Arial"/>
              </a:rPr>
              <a:t>ChatworkはNo.1</a:t>
            </a:r>
            <a:r>
              <a:rPr b="1" lang="ja" sz="1000">
                <a:solidFill>
                  <a:srgbClr val="FFFFFF"/>
                </a:solidFill>
              </a:rPr>
              <a:t>※</a:t>
            </a:r>
            <a:r>
              <a:rPr b="1" i="0" lang="ja" sz="1400" u="none" cap="none" strike="noStrike">
                <a:solidFill>
                  <a:srgbClr val="FFFFFF"/>
                </a:solidFill>
                <a:latin typeface="Arial"/>
                <a:ea typeface="Arial"/>
                <a:cs typeface="Arial"/>
                <a:sym typeface="Arial"/>
              </a:rPr>
              <a:t>の国産チャットツールです</a:t>
            </a:r>
            <a:endParaRPr b="1" i="0" sz="1400" u="none" cap="none" strike="noStrike">
              <a:solidFill>
                <a:srgbClr val="FFFFFF"/>
              </a:solidFill>
              <a:latin typeface="Arial"/>
              <a:ea typeface="Arial"/>
              <a:cs typeface="Arial"/>
              <a:sym typeface="Arial"/>
            </a:endParaRPr>
          </a:p>
        </p:txBody>
      </p:sp>
      <p:pic>
        <p:nvPicPr>
          <p:cNvPr id="522" name="Google Shape;522;p46"/>
          <p:cNvPicPr preferRelativeResize="0"/>
          <p:nvPr/>
        </p:nvPicPr>
        <p:blipFill rotWithShape="1">
          <a:blip r:embed="rId4">
            <a:alphaModFix/>
          </a:blip>
          <a:srcRect b="0" l="0" r="0" t="0"/>
          <a:stretch/>
        </p:blipFill>
        <p:spPr>
          <a:xfrm>
            <a:off x="364505" y="653968"/>
            <a:ext cx="582300" cy="582275"/>
          </a:xfrm>
          <a:prstGeom prst="rect">
            <a:avLst/>
          </a:prstGeom>
          <a:noFill/>
          <a:ln>
            <a:noFill/>
          </a:ln>
        </p:spPr>
      </p:pic>
      <p:pic>
        <p:nvPicPr>
          <p:cNvPr id="523" name="Google Shape;523;p46"/>
          <p:cNvPicPr preferRelativeResize="0"/>
          <p:nvPr/>
        </p:nvPicPr>
        <p:blipFill rotWithShape="1">
          <a:blip r:embed="rId4">
            <a:alphaModFix/>
          </a:blip>
          <a:srcRect b="58462" l="52179" r="31543" t="37768"/>
          <a:stretch/>
        </p:blipFill>
        <p:spPr>
          <a:xfrm>
            <a:off x="502747" y="778290"/>
            <a:ext cx="305825" cy="333625"/>
          </a:xfrm>
          <a:prstGeom prst="rect">
            <a:avLst/>
          </a:prstGeom>
          <a:noFill/>
          <a:ln>
            <a:noFill/>
          </a:ln>
        </p:spPr>
      </p:pic>
      <p:sp>
        <p:nvSpPr>
          <p:cNvPr id="524" name="Google Shape;524;p46"/>
          <p:cNvSpPr txBox="1"/>
          <p:nvPr/>
        </p:nvSpPr>
        <p:spPr>
          <a:xfrm>
            <a:off x="346655" y="754602"/>
            <a:ext cx="618000" cy="38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rgbClr val="172B4D"/>
                </a:solidFill>
                <a:latin typeface="Arial"/>
                <a:ea typeface="Arial"/>
                <a:cs typeface="Arial"/>
                <a:sym typeface="Arial"/>
              </a:rPr>
              <a:t>Before</a:t>
            </a:r>
            <a:endParaRPr b="1" i="0" sz="1000" u="none" cap="none" strike="noStrike">
              <a:solidFill>
                <a:srgbClr val="172B4D"/>
              </a:solidFill>
              <a:latin typeface="Arial"/>
              <a:ea typeface="Arial"/>
              <a:cs typeface="Arial"/>
              <a:sym typeface="Arial"/>
            </a:endParaRPr>
          </a:p>
        </p:txBody>
      </p:sp>
      <p:pic>
        <p:nvPicPr>
          <p:cNvPr id="525" name="Google Shape;525;p46"/>
          <p:cNvPicPr preferRelativeResize="0"/>
          <p:nvPr/>
        </p:nvPicPr>
        <p:blipFill rotWithShape="1">
          <a:blip r:embed="rId4">
            <a:alphaModFix/>
          </a:blip>
          <a:srcRect b="0" l="0" r="0" t="0"/>
          <a:stretch/>
        </p:blipFill>
        <p:spPr>
          <a:xfrm>
            <a:off x="364505" y="653968"/>
            <a:ext cx="582300" cy="582275"/>
          </a:xfrm>
          <a:prstGeom prst="rect">
            <a:avLst/>
          </a:prstGeom>
          <a:noFill/>
          <a:ln>
            <a:noFill/>
          </a:ln>
        </p:spPr>
      </p:pic>
      <p:pic>
        <p:nvPicPr>
          <p:cNvPr id="526" name="Google Shape;526;p46"/>
          <p:cNvPicPr preferRelativeResize="0"/>
          <p:nvPr/>
        </p:nvPicPr>
        <p:blipFill rotWithShape="1">
          <a:blip r:embed="rId4">
            <a:alphaModFix/>
          </a:blip>
          <a:srcRect b="58462" l="52179" r="31543" t="37768"/>
          <a:stretch/>
        </p:blipFill>
        <p:spPr>
          <a:xfrm>
            <a:off x="502747" y="778290"/>
            <a:ext cx="305825" cy="333625"/>
          </a:xfrm>
          <a:prstGeom prst="rect">
            <a:avLst/>
          </a:prstGeom>
          <a:noFill/>
          <a:ln>
            <a:noFill/>
          </a:ln>
        </p:spPr>
      </p:pic>
      <p:sp>
        <p:nvSpPr>
          <p:cNvPr id="527" name="Google Shape;527;p46"/>
          <p:cNvSpPr txBox="1"/>
          <p:nvPr/>
        </p:nvSpPr>
        <p:spPr>
          <a:xfrm>
            <a:off x="346655" y="754602"/>
            <a:ext cx="618000" cy="38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172B4D"/>
              </a:solidFill>
              <a:latin typeface="Arial"/>
              <a:ea typeface="Arial"/>
              <a:cs typeface="Arial"/>
              <a:sym typeface="Arial"/>
            </a:endParaRPr>
          </a:p>
        </p:txBody>
      </p:sp>
      <p:pic>
        <p:nvPicPr>
          <p:cNvPr id="528" name="Google Shape;528;p46"/>
          <p:cNvPicPr preferRelativeResize="0"/>
          <p:nvPr/>
        </p:nvPicPr>
        <p:blipFill rotWithShape="1">
          <a:blip r:embed="rId5">
            <a:alphaModFix/>
          </a:blip>
          <a:srcRect b="17491" l="4565" r="73239" t="15748"/>
          <a:stretch/>
        </p:blipFill>
        <p:spPr>
          <a:xfrm>
            <a:off x="455687" y="754600"/>
            <a:ext cx="399939" cy="381000"/>
          </a:xfrm>
          <a:prstGeom prst="rect">
            <a:avLst/>
          </a:prstGeom>
          <a:noFill/>
          <a:ln>
            <a:noFill/>
          </a:ln>
        </p:spPr>
      </p:pic>
      <p:sp>
        <p:nvSpPr>
          <p:cNvPr id="529" name="Google Shape;529;p46"/>
          <p:cNvSpPr txBox="1"/>
          <p:nvPr/>
        </p:nvSpPr>
        <p:spPr>
          <a:xfrm>
            <a:off x="2820084" y="4632009"/>
            <a:ext cx="2461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ja" sz="1000" u="sng">
                <a:solidFill>
                  <a:srgbClr val="2CB1E7"/>
                </a:solidFill>
                <a:latin typeface="M PLUS 1p"/>
                <a:ea typeface="M PLUS 1p"/>
                <a:cs typeface="M PLUS 1p"/>
                <a:sym typeface="M PLUS 1p"/>
                <a:hlinkClick r:id="rId6">
                  <a:extLst>
                    <a:ext uri="{A12FA001-AC4F-418D-AE19-62706E023703}">
                      <ahyp:hlinkClr val="tx"/>
                    </a:ext>
                  </a:extLst>
                </a:hlinkClick>
              </a:rPr>
              <a:t>会社概要サイト</a:t>
            </a:r>
            <a:endParaRPr sz="1000">
              <a:latin typeface="M PLUS 1p"/>
              <a:ea typeface="M PLUS 1p"/>
              <a:cs typeface="M PLUS 1p"/>
              <a:sym typeface="M PLUS 1p"/>
            </a:endParaRPr>
          </a:p>
        </p:txBody>
      </p:sp>
      <p:sp>
        <p:nvSpPr>
          <p:cNvPr id="530" name="Google Shape;530;p46"/>
          <p:cNvSpPr txBox="1"/>
          <p:nvPr/>
        </p:nvSpPr>
        <p:spPr>
          <a:xfrm>
            <a:off x="808575" y="4808275"/>
            <a:ext cx="5021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500">
                <a:latin typeface="M PLUS 1p"/>
                <a:ea typeface="M PLUS 1p"/>
                <a:cs typeface="M PLUS 1p"/>
                <a:sym typeface="M PLUS 1p"/>
              </a:rPr>
              <a:t>*Nielsen NetView 及びNielsen Mobile NetView Customized Report 2023年5月度調べ月次利用者（MAU:Monthly Active User）調査。</a:t>
            </a:r>
            <a:endParaRPr sz="500">
              <a:latin typeface="M PLUS 1p"/>
              <a:ea typeface="M PLUS 1p"/>
              <a:cs typeface="M PLUS 1p"/>
              <a:sym typeface="M PLUS 1p"/>
            </a:endParaRPr>
          </a:p>
          <a:p>
            <a:pPr indent="0" lvl="0" marL="0" rtl="0" algn="l">
              <a:spcBef>
                <a:spcPts val="0"/>
              </a:spcBef>
              <a:spcAft>
                <a:spcPts val="0"/>
              </a:spcAft>
              <a:buNone/>
            </a:pPr>
            <a:r>
              <a:rPr lang="ja" sz="500">
                <a:latin typeface="M PLUS 1p"/>
                <a:ea typeface="M PLUS 1p"/>
                <a:cs typeface="M PLUS 1p"/>
                <a:sym typeface="M PLUS 1p"/>
              </a:rPr>
              <a:t>調査対象はChatwork、Microsoft Teams、Slack、LINE WORKS、Skypeを含む44サービスをChatwork株式会社にて選定。</a:t>
            </a:r>
            <a:endParaRPr sz="500">
              <a:latin typeface="M PLUS 1p"/>
              <a:ea typeface="M PLUS 1p"/>
              <a:cs typeface="M PLUS 1p"/>
              <a:sym typeface="M PLUS 1p"/>
            </a:endParaRPr>
          </a:p>
          <a:p>
            <a:pPr indent="0" lvl="0" marL="0" rtl="0" algn="l">
              <a:spcBef>
                <a:spcPts val="0"/>
              </a:spcBef>
              <a:spcAft>
                <a:spcPts val="0"/>
              </a:spcAft>
              <a:buNone/>
            </a:pPr>
            <a:r>
              <a:t/>
            </a:r>
            <a:endParaRPr sz="500">
              <a:latin typeface="M PLUS 1p"/>
              <a:ea typeface="M PLUS 1p"/>
              <a:cs typeface="M PLUS 1p"/>
              <a:sym typeface="M PLUS 1p"/>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7"/>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ビジネスコミュニケーションを円滑にする「</a:t>
            </a:r>
            <a:r>
              <a:rPr lang="ja" sz="1800"/>
              <a:t>4</a:t>
            </a:r>
            <a:r>
              <a:rPr lang="ja" sz="1800"/>
              <a:t>つの機能」</a:t>
            </a:r>
            <a:endParaRPr sz="1800"/>
          </a:p>
        </p:txBody>
      </p:sp>
      <p:sp>
        <p:nvSpPr>
          <p:cNvPr id="536" name="Google Shape;536;p47"/>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7</a:t>
            </a:r>
            <a:endParaRPr/>
          </a:p>
        </p:txBody>
      </p:sp>
      <p:grpSp>
        <p:nvGrpSpPr>
          <p:cNvPr id="537" name="Google Shape;537;p47"/>
          <p:cNvGrpSpPr/>
          <p:nvPr/>
        </p:nvGrpSpPr>
        <p:grpSpPr>
          <a:xfrm>
            <a:off x="464672" y="2257183"/>
            <a:ext cx="4426710" cy="2092893"/>
            <a:chOff x="1526420" y="662475"/>
            <a:chExt cx="4859177" cy="2297357"/>
          </a:xfrm>
        </p:grpSpPr>
        <p:pic>
          <p:nvPicPr>
            <p:cNvPr id="538" name="Google Shape;538;p47"/>
            <p:cNvPicPr preferRelativeResize="0"/>
            <p:nvPr/>
          </p:nvPicPr>
          <p:blipFill rotWithShape="1">
            <a:blip r:embed="rId3">
              <a:alphaModFix/>
            </a:blip>
            <a:srcRect b="0" l="0" r="0" t="0"/>
            <a:stretch/>
          </p:blipFill>
          <p:spPr>
            <a:xfrm>
              <a:off x="2425597" y="662475"/>
              <a:ext cx="3960000" cy="2296799"/>
            </a:xfrm>
            <a:prstGeom prst="rect">
              <a:avLst/>
            </a:prstGeom>
            <a:noFill/>
            <a:ln>
              <a:noFill/>
            </a:ln>
          </p:spPr>
        </p:pic>
        <p:pic>
          <p:nvPicPr>
            <p:cNvPr id="539" name="Google Shape;539;p47"/>
            <p:cNvPicPr preferRelativeResize="0"/>
            <p:nvPr/>
          </p:nvPicPr>
          <p:blipFill rotWithShape="1">
            <a:blip r:embed="rId4">
              <a:alphaModFix/>
            </a:blip>
            <a:srcRect b="0" l="0" r="0" t="0"/>
            <a:stretch/>
          </p:blipFill>
          <p:spPr>
            <a:xfrm>
              <a:off x="2267080" y="1159825"/>
              <a:ext cx="900000" cy="1800001"/>
            </a:xfrm>
            <a:prstGeom prst="rect">
              <a:avLst/>
            </a:prstGeom>
            <a:noFill/>
            <a:ln>
              <a:noFill/>
            </a:ln>
          </p:spPr>
        </p:pic>
        <p:pic>
          <p:nvPicPr>
            <p:cNvPr id="540" name="Google Shape;540;p47"/>
            <p:cNvPicPr preferRelativeResize="0"/>
            <p:nvPr/>
          </p:nvPicPr>
          <p:blipFill rotWithShape="1">
            <a:blip r:embed="rId5">
              <a:alphaModFix/>
            </a:blip>
            <a:srcRect b="0" l="0" r="0" t="0"/>
            <a:stretch/>
          </p:blipFill>
          <p:spPr>
            <a:xfrm>
              <a:off x="1526420" y="1205300"/>
              <a:ext cx="846000" cy="1754532"/>
            </a:xfrm>
            <a:prstGeom prst="rect">
              <a:avLst/>
            </a:prstGeom>
            <a:noFill/>
            <a:ln>
              <a:noFill/>
            </a:ln>
          </p:spPr>
        </p:pic>
      </p:grpSp>
      <p:grpSp>
        <p:nvGrpSpPr>
          <p:cNvPr id="541" name="Google Shape;541;p47"/>
          <p:cNvGrpSpPr/>
          <p:nvPr/>
        </p:nvGrpSpPr>
        <p:grpSpPr>
          <a:xfrm>
            <a:off x="4976082" y="1071254"/>
            <a:ext cx="1722600" cy="1452534"/>
            <a:chOff x="843038" y="3316075"/>
            <a:chExt cx="1722600" cy="1452534"/>
          </a:xfrm>
        </p:grpSpPr>
        <p:sp>
          <p:nvSpPr>
            <p:cNvPr id="542" name="Google Shape;542;p47"/>
            <p:cNvSpPr txBox="1"/>
            <p:nvPr/>
          </p:nvSpPr>
          <p:spPr>
            <a:xfrm>
              <a:off x="843038" y="4394041"/>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ja" sz="1100" u="none" cap="none" strike="noStrike">
                  <a:solidFill>
                    <a:srgbClr val="424242"/>
                  </a:solidFill>
                  <a:latin typeface="M PLUS 1p"/>
                  <a:ea typeface="M PLUS 1p"/>
                  <a:cs typeface="M PLUS 1p"/>
                  <a:sym typeface="M PLUS 1p"/>
                </a:rPr>
                <a:t>効率的に情報共有できる</a:t>
              </a:r>
              <a:endParaRPr b="0" i="0" sz="1100" u="none" cap="none" strike="noStrike">
                <a:solidFill>
                  <a:srgbClr val="424242"/>
                </a:solidFill>
                <a:latin typeface="M PLUS 1p"/>
                <a:ea typeface="M PLUS 1p"/>
                <a:cs typeface="M PLUS 1p"/>
                <a:sym typeface="M PLUS 1p"/>
              </a:endParaRPr>
            </a:p>
          </p:txBody>
        </p:sp>
        <p:sp>
          <p:nvSpPr>
            <p:cNvPr id="543" name="Google Shape;543;p47"/>
            <p:cNvSpPr txBox="1"/>
            <p:nvPr/>
          </p:nvSpPr>
          <p:spPr>
            <a:xfrm>
              <a:off x="843038" y="4614109"/>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424242"/>
                  </a:solidFill>
                  <a:latin typeface="M PLUS 1p"/>
                  <a:ea typeface="M PLUS 1p"/>
                  <a:cs typeface="M PLUS 1p"/>
                  <a:sym typeface="M PLUS 1p"/>
                </a:rPr>
                <a:t>グループチャット</a:t>
              </a:r>
              <a:endParaRPr b="1" i="0" sz="1400" u="none" cap="none" strike="noStrike">
                <a:solidFill>
                  <a:srgbClr val="424242"/>
                </a:solidFill>
                <a:latin typeface="M PLUS 1p"/>
                <a:ea typeface="M PLUS 1p"/>
                <a:cs typeface="M PLUS 1p"/>
                <a:sym typeface="M PLUS 1p"/>
              </a:endParaRPr>
            </a:p>
          </p:txBody>
        </p:sp>
        <p:sp>
          <p:nvSpPr>
            <p:cNvPr id="544" name="Google Shape;544;p47"/>
            <p:cNvSpPr/>
            <p:nvPr/>
          </p:nvSpPr>
          <p:spPr>
            <a:xfrm>
              <a:off x="1243900" y="3316075"/>
              <a:ext cx="921000" cy="921000"/>
            </a:xfrm>
            <a:prstGeom prst="ellipse">
              <a:avLst/>
            </a:prstGeom>
            <a:solidFill>
              <a:srgbClr val="F037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47"/>
            <p:cNvSpPr/>
            <p:nvPr/>
          </p:nvSpPr>
          <p:spPr>
            <a:xfrm>
              <a:off x="1467340" y="3538975"/>
              <a:ext cx="474120" cy="475200"/>
            </a:xfrm>
            <a:custGeom>
              <a:rect b="b" l="l" r="r" t="t"/>
              <a:pathLst>
                <a:path extrusionOk="0" h="21600" w="21600">
                  <a:moveTo>
                    <a:pt x="10462" y="13029"/>
                  </a:moveTo>
                  <a:lnTo>
                    <a:pt x="3544" y="13029"/>
                  </a:lnTo>
                  <a:cubicBezTo>
                    <a:pt x="3223" y="13029"/>
                    <a:pt x="3038" y="12857"/>
                    <a:pt x="3038" y="12514"/>
                  </a:cubicBezTo>
                  <a:cubicBezTo>
                    <a:pt x="3038" y="12171"/>
                    <a:pt x="3223" y="12000"/>
                    <a:pt x="3544" y="12000"/>
                  </a:cubicBezTo>
                  <a:lnTo>
                    <a:pt x="10462" y="12000"/>
                  </a:lnTo>
                  <a:cubicBezTo>
                    <a:pt x="10784" y="12000"/>
                    <a:pt x="10969" y="12171"/>
                    <a:pt x="10969" y="12514"/>
                  </a:cubicBezTo>
                  <a:cubicBezTo>
                    <a:pt x="10969" y="12857"/>
                    <a:pt x="10784" y="13029"/>
                    <a:pt x="10462" y="13029"/>
                  </a:cubicBezTo>
                  <a:close/>
                  <a:moveTo>
                    <a:pt x="10462" y="15257"/>
                  </a:moveTo>
                  <a:lnTo>
                    <a:pt x="3544" y="15257"/>
                  </a:lnTo>
                  <a:cubicBezTo>
                    <a:pt x="3223" y="15257"/>
                    <a:pt x="3038" y="15086"/>
                    <a:pt x="3038" y="14743"/>
                  </a:cubicBezTo>
                  <a:cubicBezTo>
                    <a:pt x="3038" y="14419"/>
                    <a:pt x="3223" y="14229"/>
                    <a:pt x="3544" y="14229"/>
                  </a:cubicBezTo>
                  <a:lnTo>
                    <a:pt x="10462" y="14229"/>
                  </a:lnTo>
                  <a:cubicBezTo>
                    <a:pt x="10784" y="14229"/>
                    <a:pt x="10969" y="14419"/>
                    <a:pt x="10969" y="14743"/>
                  </a:cubicBezTo>
                  <a:cubicBezTo>
                    <a:pt x="10969" y="15086"/>
                    <a:pt x="10784" y="15257"/>
                    <a:pt x="10462" y="15257"/>
                  </a:cubicBezTo>
                  <a:close/>
                  <a:moveTo>
                    <a:pt x="10462" y="17657"/>
                  </a:moveTo>
                  <a:lnTo>
                    <a:pt x="3544" y="17657"/>
                  </a:lnTo>
                  <a:cubicBezTo>
                    <a:pt x="3223" y="17657"/>
                    <a:pt x="3038" y="17486"/>
                    <a:pt x="3038" y="17143"/>
                  </a:cubicBezTo>
                  <a:cubicBezTo>
                    <a:pt x="3038" y="16800"/>
                    <a:pt x="3223" y="16629"/>
                    <a:pt x="3544" y="16629"/>
                  </a:cubicBezTo>
                  <a:lnTo>
                    <a:pt x="10462" y="16629"/>
                  </a:lnTo>
                  <a:cubicBezTo>
                    <a:pt x="10784" y="16629"/>
                    <a:pt x="10969" y="16819"/>
                    <a:pt x="10969" y="17143"/>
                  </a:cubicBezTo>
                  <a:cubicBezTo>
                    <a:pt x="10969" y="17486"/>
                    <a:pt x="10784" y="17657"/>
                    <a:pt x="10462" y="17657"/>
                  </a:cubicBezTo>
                  <a:close/>
                  <a:moveTo>
                    <a:pt x="7425" y="6686"/>
                  </a:moveTo>
                  <a:cubicBezTo>
                    <a:pt x="7278" y="6686"/>
                    <a:pt x="6919" y="6686"/>
                    <a:pt x="6919" y="6686"/>
                  </a:cubicBezTo>
                  <a:cubicBezTo>
                    <a:pt x="3038" y="6857"/>
                    <a:pt x="0" y="10286"/>
                    <a:pt x="0" y="14229"/>
                  </a:cubicBezTo>
                  <a:lnTo>
                    <a:pt x="0" y="21600"/>
                  </a:lnTo>
                  <a:lnTo>
                    <a:pt x="7425" y="21600"/>
                  </a:lnTo>
                  <a:cubicBezTo>
                    <a:pt x="11475" y="21600"/>
                    <a:pt x="14512" y="18514"/>
                    <a:pt x="14681" y="14571"/>
                  </a:cubicBezTo>
                  <a:cubicBezTo>
                    <a:pt x="14686" y="14459"/>
                    <a:pt x="14681" y="14342"/>
                    <a:pt x="14681" y="14229"/>
                  </a:cubicBezTo>
                  <a:cubicBezTo>
                    <a:pt x="14681" y="10128"/>
                    <a:pt x="11488" y="6686"/>
                    <a:pt x="7425" y="6686"/>
                  </a:cubicBezTo>
                  <a:close/>
                  <a:moveTo>
                    <a:pt x="14175" y="0"/>
                  </a:moveTo>
                  <a:cubicBezTo>
                    <a:pt x="10800" y="0"/>
                    <a:pt x="8269" y="2057"/>
                    <a:pt x="7256" y="5143"/>
                  </a:cubicBezTo>
                  <a:cubicBezTo>
                    <a:pt x="7301" y="5142"/>
                    <a:pt x="7380" y="5143"/>
                    <a:pt x="7425" y="5143"/>
                  </a:cubicBezTo>
                  <a:cubicBezTo>
                    <a:pt x="12332" y="5143"/>
                    <a:pt x="16200" y="9257"/>
                    <a:pt x="16200" y="14229"/>
                  </a:cubicBezTo>
                  <a:cubicBezTo>
                    <a:pt x="16200" y="14400"/>
                    <a:pt x="16200" y="14743"/>
                    <a:pt x="16200" y="14914"/>
                  </a:cubicBezTo>
                  <a:lnTo>
                    <a:pt x="21600" y="14914"/>
                  </a:lnTo>
                  <a:lnTo>
                    <a:pt x="21600" y="7371"/>
                  </a:lnTo>
                  <a:cubicBezTo>
                    <a:pt x="21600" y="3271"/>
                    <a:pt x="18238" y="0"/>
                    <a:pt x="14175" y="0"/>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grpSp>
      <p:grpSp>
        <p:nvGrpSpPr>
          <p:cNvPr id="546" name="Google Shape;546;p47"/>
          <p:cNvGrpSpPr/>
          <p:nvPr/>
        </p:nvGrpSpPr>
        <p:grpSpPr>
          <a:xfrm>
            <a:off x="6823370" y="1071254"/>
            <a:ext cx="1722600" cy="1452534"/>
            <a:chOff x="2662809" y="3316075"/>
            <a:chExt cx="1722600" cy="1452534"/>
          </a:xfrm>
        </p:grpSpPr>
        <p:sp>
          <p:nvSpPr>
            <p:cNvPr id="547" name="Google Shape;547;p47"/>
            <p:cNvSpPr txBox="1"/>
            <p:nvPr/>
          </p:nvSpPr>
          <p:spPr>
            <a:xfrm>
              <a:off x="2662809" y="4394041"/>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ja" sz="1100" u="none" cap="none" strike="noStrike">
                  <a:solidFill>
                    <a:srgbClr val="424242"/>
                  </a:solidFill>
                  <a:latin typeface="M PLUS 1p"/>
                  <a:ea typeface="M PLUS 1p"/>
                  <a:cs typeface="M PLUS 1p"/>
                  <a:sym typeface="M PLUS 1p"/>
                </a:rPr>
                <a:t>仕事の見える化ができる</a:t>
              </a:r>
              <a:endParaRPr b="0" i="0" sz="1100" u="none" cap="none" strike="noStrike">
                <a:solidFill>
                  <a:srgbClr val="424242"/>
                </a:solidFill>
                <a:latin typeface="M PLUS 1p"/>
                <a:ea typeface="M PLUS 1p"/>
                <a:cs typeface="M PLUS 1p"/>
                <a:sym typeface="M PLUS 1p"/>
              </a:endParaRPr>
            </a:p>
          </p:txBody>
        </p:sp>
        <p:sp>
          <p:nvSpPr>
            <p:cNvPr id="548" name="Google Shape;548;p47"/>
            <p:cNvSpPr txBox="1"/>
            <p:nvPr/>
          </p:nvSpPr>
          <p:spPr>
            <a:xfrm>
              <a:off x="2662809" y="4614109"/>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424242"/>
                  </a:solidFill>
                  <a:latin typeface="M PLUS 1p"/>
                  <a:ea typeface="M PLUS 1p"/>
                  <a:cs typeface="M PLUS 1p"/>
                  <a:sym typeface="M PLUS 1p"/>
                </a:rPr>
                <a:t>タスク管理</a:t>
              </a:r>
              <a:endParaRPr b="1" i="0" sz="1400" u="none" cap="none" strike="noStrike">
                <a:solidFill>
                  <a:srgbClr val="424242"/>
                </a:solidFill>
                <a:latin typeface="M PLUS 1p"/>
                <a:ea typeface="M PLUS 1p"/>
                <a:cs typeface="M PLUS 1p"/>
                <a:sym typeface="M PLUS 1p"/>
              </a:endParaRPr>
            </a:p>
          </p:txBody>
        </p:sp>
        <p:sp>
          <p:nvSpPr>
            <p:cNvPr id="549" name="Google Shape;549;p47"/>
            <p:cNvSpPr/>
            <p:nvPr/>
          </p:nvSpPr>
          <p:spPr>
            <a:xfrm>
              <a:off x="3063609" y="3316075"/>
              <a:ext cx="921000" cy="921000"/>
            </a:xfrm>
            <a:prstGeom prst="ellipse">
              <a:avLst/>
            </a:prstGeom>
            <a:solidFill>
              <a:srgbClr val="F037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0" name="Google Shape;550;p47"/>
            <p:cNvGrpSpPr/>
            <p:nvPr/>
          </p:nvGrpSpPr>
          <p:grpSpPr>
            <a:xfrm>
              <a:off x="3286504" y="3538985"/>
              <a:ext cx="475210" cy="475182"/>
              <a:chOff x="984725" y="2146026"/>
              <a:chExt cx="955773" cy="886865"/>
            </a:xfrm>
          </p:grpSpPr>
          <p:sp>
            <p:nvSpPr>
              <p:cNvPr id="551" name="Google Shape;551;p47"/>
              <p:cNvSpPr/>
              <p:nvPr/>
            </p:nvSpPr>
            <p:spPr>
              <a:xfrm>
                <a:off x="1342016" y="2146026"/>
                <a:ext cx="598482" cy="686016"/>
              </a:xfrm>
              <a:custGeom>
                <a:rect b="b" l="l" r="r" t="t"/>
                <a:pathLst>
                  <a:path extrusionOk="0" h="21600" w="21600">
                    <a:moveTo>
                      <a:pt x="0" y="0"/>
                    </a:moveTo>
                    <a:lnTo>
                      <a:pt x="0" y="5005"/>
                    </a:lnTo>
                    <a:lnTo>
                      <a:pt x="10639" y="5005"/>
                    </a:lnTo>
                    <a:lnTo>
                      <a:pt x="10639" y="7112"/>
                    </a:lnTo>
                    <a:lnTo>
                      <a:pt x="17355" y="7112"/>
                    </a:lnTo>
                    <a:cubicBezTo>
                      <a:pt x="18000" y="7112"/>
                      <a:pt x="18388" y="7376"/>
                      <a:pt x="18388" y="7982"/>
                    </a:cubicBezTo>
                    <a:cubicBezTo>
                      <a:pt x="18388" y="8399"/>
                      <a:pt x="18000" y="8693"/>
                      <a:pt x="17355" y="8693"/>
                    </a:cubicBezTo>
                    <a:lnTo>
                      <a:pt x="10639" y="8693"/>
                    </a:lnTo>
                    <a:lnTo>
                      <a:pt x="10639" y="10273"/>
                    </a:lnTo>
                    <a:lnTo>
                      <a:pt x="17355" y="10273"/>
                    </a:lnTo>
                    <a:cubicBezTo>
                      <a:pt x="17862" y="10273"/>
                      <a:pt x="18388" y="10537"/>
                      <a:pt x="18388" y="11002"/>
                    </a:cubicBezTo>
                    <a:cubicBezTo>
                      <a:pt x="18388" y="11593"/>
                      <a:pt x="17862" y="11854"/>
                      <a:pt x="17355" y="11854"/>
                    </a:cubicBezTo>
                    <a:lnTo>
                      <a:pt x="10639" y="11854"/>
                    </a:lnTo>
                    <a:lnTo>
                      <a:pt x="10639" y="13434"/>
                    </a:lnTo>
                    <a:lnTo>
                      <a:pt x="17355" y="13434"/>
                    </a:lnTo>
                    <a:cubicBezTo>
                      <a:pt x="17862" y="13434"/>
                      <a:pt x="18322" y="13698"/>
                      <a:pt x="18322" y="14224"/>
                    </a:cubicBezTo>
                    <a:cubicBezTo>
                      <a:pt x="18322" y="14751"/>
                      <a:pt x="17862" y="15015"/>
                      <a:pt x="17355" y="15015"/>
                    </a:cubicBezTo>
                    <a:lnTo>
                      <a:pt x="10639" y="15015"/>
                    </a:lnTo>
                    <a:lnTo>
                      <a:pt x="10639" y="16595"/>
                    </a:lnTo>
                    <a:lnTo>
                      <a:pt x="17355" y="16595"/>
                    </a:lnTo>
                    <a:cubicBezTo>
                      <a:pt x="17862" y="16595"/>
                      <a:pt x="18322" y="16859"/>
                      <a:pt x="18322" y="17385"/>
                    </a:cubicBezTo>
                    <a:cubicBezTo>
                      <a:pt x="18322" y="17912"/>
                      <a:pt x="17862" y="18176"/>
                      <a:pt x="17355" y="18176"/>
                    </a:cubicBezTo>
                    <a:lnTo>
                      <a:pt x="10639" y="18176"/>
                    </a:lnTo>
                    <a:lnTo>
                      <a:pt x="10639" y="21600"/>
                    </a:lnTo>
                    <a:lnTo>
                      <a:pt x="21600" y="21600"/>
                    </a:lnTo>
                    <a:lnTo>
                      <a:pt x="21600" y="0"/>
                    </a:lnTo>
                    <a:cubicBezTo>
                      <a:pt x="21600" y="0"/>
                      <a:pt x="0" y="0"/>
                      <a:pt x="0" y="0"/>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sp>
            <p:nvSpPr>
              <p:cNvPr id="552" name="Google Shape;552;p47"/>
              <p:cNvSpPr/>
              <p:nvPr/>
            </p:nvSpPr>
            <p:spPr>
              <a:xfrm>
                <a:off x="984725" y="2355191"/>
                <a:ext cx="598482" cy="677700"/>
              </a:xfrm>
              <a:custGeom>
                <a:rect b="b" l="l" r="r" t="t"/>
                <a:pathLst>
                  <a:path extrusionOk="0" h="21600" w="21600">
                    <a:moveTo>
                      <a:pt x="4050" y="5230"/>
                    </a:moveTo>
                    <a:cubicBezTo>
                      <a:pt x="4429" y="4914"/>
                      <a:pt x="5045" y="4914"/>
                      <a:pt x="5425" y="5230"/>
                    </a:cubicBezTo>
                    <a:lnTo>
                      <a:pt x="6569" y="6184"/>
                    </a:lnTo>
                    <a:lnTo>
                      <a:pt x="9546" y="3704"/>
                    </a:lnTo>
                    <a:cubicBezTo>
                      <a:pt x="9926" y="3388"/>
                      <a:pt x="10541" y="3388"/>
                      <a:pt x="10921" y="3704"/>
                    </a:cubicBezTo>
                    <a:cubicBezTo>
                      <a:pt x="11301" y="4020"/>
                      <a:pt x="11301" y="4533"/>
                      <a:pt x="10921" y="4849"/>
                    </a:cubicBezTo>
                    <a:lnTo>
                      <a:pt x="6569" y="8474"/>
                    </a:lnTo>
                    <a:lnTo>
                      <a:pt x="4050" y="6376"/>
                    </a:lnTo>
                    <a:cubicBezTo>
                      <a:pt x="3670" y="6059"/>
                      <a:pt x="3670" y="5547"/>
                      <a:pt x="4050" y="5230"/>
                    </a:cubicBezTo>
                    <a:close/>
                    <a:moveTo>
                      <a:pt x="17355" y="6933"/>
                    </a:moveTo>
                    <a:cubicBezTo>
                      <a:pt x="17862" y="6933"/>
                      <a:pt x="18322" y="7200"/>
                      <a:pt x="18322" y="7733"/>
                    </a:cubicBezTo>
                    <a:cubicBezTo>
                      <a:pt x="18322" y="8267"/>
                      <a:pt x="17862" y="8533"/>
                      <a:pt x="17355" y="8533"/>
                    </a:cubicBezTo>
                    <a:lnTo>
                      <a:pt x="11552" y="8533"/>
                    </a:lnTo>
                    <a:cubicBezTo>
                      <a:pt x="11046" y="8533"/>
                      <a:pt x="10585" y="8267"/>
                      <a:pt x="10585" y="7733"/>
                    </a:cubicBezTo>
                    <a:cubicBezTo>
                      <a:pt x="10585" y="7200"/>
                      <a:pt x="10808" y="6988"/>
                      <a:pt x="11552" y="6933"/>
                    </a:cubicBezTo>
                    <a:cubicBezTo>
                      <a:pt x="11552" y="6933"/>
                      <a:pt x="17355" y="6933"/>
                      <a:pt x="17355" y="6933"/>
                    </a:cubicBezTo>
                    <a:close/>
                    <a:moveTo>
                      <a:pt x="17355" y="11733"/>
                    </a:moveTo>
                    <a:lnTo>
                      <a:pt x="8328" y="11733"/>
                    </a:lnTo>
                    <a:cubicBezTo>
                      <a:pt x="7822" y="11733"/>
                      <a:pt x="7361" y="11467"/>
                      <a:pt x="7361" y="10933"/>
                    </a:cubicBezTo>
                    <a:cubicBezTo>
                      <a:pt x="7361" y="10400"/>
                      <a:pt x="7822" y="10133"/>
                      <a:pt x="8328" y="10133"/>
                    </a:cubicBezTo>
                    <a:lnTo>
                      <a:pt x="17355" y="10133"/>
                    </a:lnTo>
                    <a:cubicBezTo>
                      <a:pt x="17862" y="10133"/>
                      <a:pt x="18322" y="10400"/>
                      <a:pt x="18322" y="10933"/>
                    </a:cubicBezTo>
                    <a:cubicBezTo>
                      <a:pt x="18322" y="11467"/>
                      <a:pt x="17862" y="11733"/>
                      <a:pt x="17355" y="11733"/>
                    </a:cubicBezTo>
                    <a:close/>
                    <a:moveTo>
                      <a:pt x="17355" y="14933"/>
                    </a:moveTo>
                    <a:lnTo>
                      <a:pt x="8328" y="14933"/>
                    </a:lnTo>
                    <a:cubicBezTo>
                      <a:pt x="7822" y="14933"/>
                      <a:pt x="7361" y="14667"/>
                      <a:pt x="7361" y="14133"/>
                    </a:cubicBezTo>
                    <a:cubicBezTo>
                      <a:pt x="7361" y="13600"/>
                      <a:pt x="7822" y="13333"/>
                      <a:pt x="8328" y="13333"/>
                    </a:cubicBezTo>
                    <a:lnTo>
                      <a:pt x="17355" y="13333"/>
                    </a:lnTo>
                    <a:cubicBezTo>
                      <a:pt x="17862" y="13333"/>
                      <a:pt x="18322" y="13600"/>
                      <a:pt x="18322" y="14133"/>
                    </a:cubicBezTo>
                    <a:cubicBezTo>
                      <a:pt x="18322" y="14667"/>
                      <a:pt x="17862" y="14933"/>
                      <a:pt x="17355" y="14933"/>
                    </a:cubicBezTo>
                    <a:close/>
                    <a:moveTo>
                      <a:pt x="17355" y="17867"/>
                    </a:moveTo>
                    <a:lnTo>
                      <a:pt x="8328" y="17867"/>
                    </a:lnTo>
                    <a:cubicBezTo>
                      <a:pt x="7822" y="17867"/>
                      <a:pt x="7361" y="17600"/>
                      <a:pt x="7361" y="17067"/>
                    </a:cubicBezTo>
                    <a:cubicBezTo>
                      <a:pt x="7361" y="16533"/>
                      <a:pt x="7822" y="16267"/>
                      <a:pt x="8328" y="16267"/>
                    </a:cubicBezTo>
                    <a:lnTo>
                      <a:pt x="17355" y="16267"/>
                    </a:lnTo>
                    <a:cubicBezTo>
                      <a:pt x="17862" y="16267"/>
                      <a:pt x="18322" y="16533"/>
                      <a:pt x="18322" y="17067"/>
                    </a:cubicBezTo>
                    <a:cubicBezTo>
                      <a:pt x="18322" y="17600"/>
                      <a:pt x="17862" y="17867"/>
                      <a:pt x="17355" y="17867"/>
                    </a:cubicBezTo>
                    <a:close/>
                    <a:moveTo>
                      <a:pt x="4782" y="11733"/>
                    </a:moveTo>
                    <a:cubicBezTo>
                      <a:pt x="4248" y="11733"/>
                      <a:pt x="3815" y="11375"/>
                      <a:pt x="3815" y="10933"/>
                    </a:cubicBezTo>
                    <a:cubicBezTo>
                      <a:pt x="3815" y="10492"/>
                      <a:pt x="4248" y="10133"/>
                      <a:pt x="4782" y="10133"/>
                    </a:cubicBezTo>
                    <a:cubicBezTo>
                      <a:pt x="5316" y="10133"/>
                      <a:pt x="5749" y="10492"/>
                      <a:pt x="5749" y="10933"/>
                    </a:cubicBezTo>
                    <a:cubicBezTo>
                      <a:pt x="5749" y="11375"/>
                      <a:pt x="5316" y="11733"/>
                      <a:pt x="4782" y="11733"/>
                    </a:cubicBezTo>
                    <a:close/>
                    <a:moveTo>
                      <a:pt x="4782" y="14933"/>
                    </a:moveTo>
                    <a:cubicBezTo>
                      <a:pt x="4248" y="14933"/>
                      <a:pt x="3815" y="14575"/>
                      <a:pt x="3815" y="14133"/>
                    </a:cubicBezTo>
                    <a:cubicBezTo>
                      <a:pt x="3815" y="13692"/>
                      <a:pt x="4248" y="13333"/>
                      <a:pt x="4782" y="13333"/>
                    </a:cubicBezTo>
                    <a:cubicBezTo>
                      <a:pt x="5316" y="13333"/>
                      <a:pt x="5749" y="13692"/>
                      <a:pt x="5749" y="14133"/>
                    </a:cubicBezTo>
                    <a:cubicBezTo>
                      <a:pt x="5749" y="14575"/>
                      <a:pt x="5316" y="14933"/>
                      <a:pt x="4782" y="14933"/>
                    </a:cubicBezTo>
                    <a:close/>
                    <a:moveTo>
                      <a:pt x="4782" y="17867"/>
                    </a:moveTo>
                    <a:cubicBezTo>
                      <a:pt x="4248" y="17867"/>
                      <a:pt x="3815" y="17508"/>
                      <a:pt x="3815" y="17067"/>
                    </a:cubicBezTo>
                    <a:cubicBezTo>
                      <a:pt x="3815" y="16625"/>
                      <a:pt x="4248" y="16267"/>
                      <a:pt x="4782" y="16267"/>
                    </a:cubicBezTo>
                    <a:cubicBezTo>
                      <a:pt x="5316" y="16267"/>
                      <a:pt x="5749" y="16625"/>
                      <a:pt x="5749" y="17067"/>
                    </a:cubicBezTo>
                    <a:cubicBezTo>
                      <a:pt x="5749" y="17508"/>
                      <a:pt x="5316" y="17867"/>
                      <a:pt x="4782" y="17867"/>
                    </a:cubicBezTo>
                    <a:close/>
                    <a:moveTo>
                      <a:pt x="0" y="15467"/>
                    </a:moveTo>
                    <a:cubicBezTo>
                      <a:pt x="0" y="18809"/>
                      <a:pt x="3672" y="21600"/>
                      <a:pt x="7684" y="21600"/>
                    </a:cubicBezTo>
                    <a:lnTo>
                      <a:pt x="21600" y="21600"/>
                    </a:lnTo>
                    <a:lnTo>
                      <a:pt x="21600" y="0"/>
                    </a:lnTo>
                    <a:lnTo>
                      <a:pt x="0" y="0"/>
                    </a:lnTo>
                    <a:cubicBezTo>
                      <a:pt x="0" y="0"/>
                      <a:pt x="0" y="15467"/>
                      <a:pt x="0" y="15467"/>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grpSp>
      </p:grpSp>
      <p:grpSp>
        <p:nvGrpSpPr>
          <p:cNvPr id="553" name="Google Shape;553;p47"/>
          <p:cNvGrpSpPr/>
          <p:nvPr/>
        </p:nvGrpSpPr>
        <p:grpSpPr>
          <a:xfrm>
            <a:off x="4980638" y="2900273"/>
            <a:ext cx="1722600" cy="1452534"/>
            <a:chOff x="4482541" y="3316075"/>
            <a:chExt cx="1722600" cy="1452534"/>
          </a:xfrm>
        </p:grpSpPr>
        <p:sp>
          <p:nvSpPr>
            <p:cNvPr id="554" name="Google Shape;554;p47"/>
            <p:cNvSpPr txBox="1"/>
            <p:nvPr/>
          </p:nvSpPr>
          <p:spPr>
            <a:xfrm>
              <a:off x="4482541" y="4394041"/>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ja" sz="1100" u="none" cap="none" strike="noStrike">
                  <a:solidFill>
                    <a:srgbClr val="424242"/>
                  </a:solidFill>
                  <a:latin typeface="M PLUS 1p"/>
                  <a:ea typeface="M PLUS 1p"/>
                  <a:cs typeface="M PLUS 1p"/>
                  <a:sym typeface="M PLUS 1p"/>
                </a:rPr>
                <a:t>見落としがなくなる</a:t>
              </a:r>
              <a:endParaRPr b="0" i="0" sz="1100" u="none" cap="none" strike="noStrike">
                <a:solidFill>
                  <a:srgbClr val="424242"/>
                </a:solidFill>
                <a:latin typeface="M PLUS 1p"/>
                <a:ea typeface="M PLUS 1p"/>
                <a:cs typeface="M PLUS 1p"/>
                <a:sym typeface="M PLUS 1p"/>
              </a:endParaRPr>
            </a:p>
          </p:txBody>
        </p:sp>
        <p:sp>
          <p:nvSpPr>
            <p:cNvPr id="555" name="Google Shape;555;p47"/>
            <p:cNvSpPr txBox="1"/>
            <p:nvPr/>
          </p:nvSpPr>
          <p:spPr>
            <a:xfrm>
              <a:off x="4482541" y="4614109"/>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424242"/>
                  </a:solidFill>
                  <a:latin typeface="M PLUS 1p"/>
                  <a:ea typeface="M PLUS 1p"/>
                  <a:cs typeface="M PLUS 1p"/>
                  <a:sym typeface="M PLUS 1p"/>
                </a:rPr>
                <a:t>ファイル共有</a:t>
              </a:r>
              <a:endParaRPr b="1" i="0" sz="1400" u="none" cap="none" strike="noStrike">
                <a:solidFill>
                  <a:srgbClr val="424242"/>
                </a:solidFill>
                <a:latin typeface="M PLUS 1p"/>
                <a:ea typeface="M PLUS 1p"/>
                <a:cs typeface="M PLUS 1p"/>
                <a:sym typeface="M PLUS 1p"/>
              </a:endParaRPr>
            </a:p>
          </p:txBody>
        </p:sp>
        <p:sp>
          <p:nvSpPr>
            <p:cNvPr id="556" name="Google Shape;556;p47"/>
            <p:cNvSpPr/>
            <p:nvPr/>
          </p:nvSpPr>
          <p:spPr>
            <a:xfrm>
              <a:off x="4883341" y="3316075"/>
              <a:ext cx="921000" cy="921000"/>
            </a:xfrm>
            <a:prstGeom prst="ellipse">
              <a:avLst/>
            </a:prstGeom>
            <a:solidFill>
              <a:srgbClr val="F037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7" name="Google Shape;557;p47"/>
            <p:cNvGrpSpPr/>
            <p:nvPr/>
          </p:nvGrpSpPr>
          <p:grpSpPr>
            <a:xfrm>
              <a:off x="5106236" y="3538994"/>
              <a:ext cx="475211" cy="475163"/>
              <a:chOff x="3089004" y="1130125"/>
              <a:chExt cx="879206" cy="931144"/>
            </a:xfrm>
          </p:grpSpPr>
          <p:sp>
            <p:nvSpPr>
              <p:cNvPr id="558" name="Google Shape;558;p47"/>
              <p:cNvSpPr/>
              <p:nvPr/>
            </p:nvSpPr>
            <p:spPr>
              <a:xfrm>
                <a:off x="3089004" y="1130125"/>
                <a:ext cx="551286" cy="718308"/>
              </a:xfrm>
              <a:custGeom>
                <a:rect b="b" l="l" r="r" t="t"/>
                <a:pathLst>
                  <a:path extrusionOk="0" h="21600" w="21600">
                    <a:moveTo>
                      <a:pt x="21600" y="0"/>
                    </a:moveTo>
                    <a:lnTo>
                      <a:pt x="0" y="0"/>
                    </a:lnTo>
                    <a:lnTo>
                      <a:pt x="0" y="15378"/>
                    </a:lnTo>
                    <a:cubicBezTo>
                      <a:pt x="0" y="18844"/>
                      <a:pt x="3527" y="21600"/>
                      <a:pt x="7464" y="21600"/>
                    </a:cubicBezTo>
                    <a:lnTo>
                      <a:pt x="10499" y="21600"/>
                    </a:lnTo>
                    <a:lnTo>
                      <a:pt x="10499" y="17600"/>
                    </a:lnTo>
                    <a:lnTo>
                      <a:pt x="5495" y="17600"/>
                    </a:lnTo>
                    <a:cubicBezTo>
                      <a:pt x="4978" y="17600"/>
                      <a:pt x="4511" y="17218"/>
                      <a:pt x="4511" y="16800"/>
                    </a:cubicBezTo>
                    <a:cubicBezTo>
                      <a:pt x="4511" y="16382"/>
                      <a:pt x="4978" y="16000"/>
                      <a:pt x="5495" y="16000"/>
                    </a:cubicBezTo>
                    <a:lnTo>
                      <a:pt x="10499" y="16000"/>
                    </a:lnTo>
                    <a:lnTo>
                      <a:pt x="10499" y="14400"/>
                    </a:lnTo>
                    <a:lnTo>
                      <a:pt x="5495" y="14400"/>
                    </a:lnTo>
                    <a:cubicBezTo>
                      <a:pt x="4978" y="14400"/>
                      <a:pt x="4511" y="14133"/>
                      <a:pt x="4511" y="13600"/>
                    </a:cubicBezTo>
                    <a:cubicBezTo>
                      <a:pt x="4511" y="13067"/>
                      <a:pt x="4978" y="12800"/>
                      <a:pt x="5495" y="12800"/>
                    </a:cubicBezTo>
                    <a:lnTo>
                      <a:pt x="10499" y="12800"/>
                    </a:lnTo>
                    <a:lnTo>
                      <a:pt x="10499" y="11200"/>
                    </a:lnTo>
                    <a:lnTo>
                      <a:pt x="5495" y="11200"/>
                    </a:lnTo>
                    <a:cubicBezTo>
                      <a:pt x="4978" y="11200"/>
                      <a:pt x="4511" y="10933"/>
                      <a:pt x="4511" y="10400"/>
                    </a:cubicBezTo>
                    <a:cubicBezTo>
                      <a:pt x="4511" y="9867"/>
                      <a:pt x="4978" y="9600"/>
                      <a:pt x="5495" y="9600"/>
                    </a:cubicBezTo>
                    <a:lnTo>
                      <a:pt x="10499" y="9600"/>
                    </a:lnTo>
                    <a:lnTo>
                      <a:pt x="10499" y="4533"/>
                    </a:lnTo>
                    <a:lnTo>
                      <a:pt x="21571" y="4533"/>
                    </a:lnTo>
                    <a:cubicBezTo>
                      <a:pt x="21571" y="4533"/>
                      <a:pt x="21600" y="0"/>
                      <a:pt x="21600" y="0"/>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sp>
            <p:nvSpPr>
              <p:cNvPr id="559" name="Google Shape;559;p47"/>
              <p:cNvSpPr/>
              <p:nvPr/>
            </p:nvSpPr>
            <p:spPr>
              <a:xfrm>
                <a:off x="3784004" y="1342961"/>
                <a:ext cx="184194" cy="194562"/>
              </a:xfrm>
              <a:custGeom>
                <a:rect b="b" l="l" r="r" t="t"/>
                <a:pathLst>
                  <a:path extrusionOk="0" h="21600" w="21600">
                    <a:moveTo>
                      <a:pt x="21600" y="21600"/>
                    </a:moveTo>
                    <a:lnTo>
                      <a:pt x="0" y="0"/>
                    </a:lnTo>
                    <a:lnTo>
                      <a:pt x="0" y="21600"/>
                    </a:lnTo>
                    <a:cubicBezTo>
                      <a:pt x="0" y="21600"/>
                      <a:pt x="21600" y="21600"/>
                      <a:pt x="21600" y="21600"/>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sp>
            <p:nvSpPr>
              <p:cNvPr id="560" name="Google Shape;560;p47"/>
              <p:cNvSpPr/>
              <p:nvPr/>
            </p:nvSpPr>
            <p:spPr>
              <a:xfrm>
                <a:off x="3423944" y="1342961"/>
                <a:ext cx="544266" cy="718308"/>
              </a:xfrm>
              <a:custGeom>
                <a:rect b="b" l="l" r="r" t="t"/>
                <a:pathLst>
                  <a:path extrusionOk="0" h="21600" w="21600">
                    <a:moveTo>
                      <a:pt x="13874" y="8756"/>
                    </a:moveTo>
                    <a:cubicBezTo>
                      <a:pt x="13402" y="8756"/>
                      <a:pt x="12964" y="8620"/>
                      <a:pt x="12598" y="8426"/>
                    </a:cubicBezTo>
                    <a:lnTo>
                      <a:pt x="9693" y="10378"/>
                    </a:lnTo>
                    <a:cubicBezTo>
                      <a:pt x="9817" y="10606"/>
                      <a:pt x="9886" y="10852"/>
                      <a:pt x="9886" y="11117"/>
                    </a:cubicBezTo>
                    <a:cubicBezTo>
                      <a:pt x="9886" y="11401"/>
                      <a:pt x="9805" y="11667"/>
                      <a:pt x="9663" y="11908"/>
                    </a:cubicBezTo>
                    <a:lnTo>
                      <a:pt x="12657" y="14057"/>
                    </a:lnTo>
                    <a:cubicBezTo>
                      <a:pt x="13012" y="13882"/>
                      <a:pt x="13427" y="13778"/>
                      <a:pt x="13874" y="13778"/>
                    </a:cubicBezTo>
                    <a:cubicBezTo>
                      <a:pt x="15159" y="13778"/>
                      <a:pt x="16200" y="14614"/>
                      <a:pt x="16200" y="15645"/>
                    </a:cubicBezTo>
                    <a:cubicBezTo>
                      <a:pt x="16200" y="16676"/>
                      <a:pt x="15159" y="17511"/>
                      <a:pt x="13874" y="17511"/>
                    </a:cubicBezTo>
                    <a:cubicBezTo>
                      <a:pt x="12589" y="17511"/>
                      <a:pt x="11548" y="16675"/>
                      <a:pt x="11548" y="15645"/>
                    </a:cubicBezTo>
                    <a:cubicBezTo>
                      <a:pt x="11548" y="15360"/>
                      <a:pt x="11629" y="15092"/>
                      <a:pt x="11771" y="14850"/>
                    </a:cubicBezTo>
                    <a:lnTo>
                      <a:pt x="8776" y="12700"/>
                    </a:lnTo>
                    <a:cubicBezTo>
                      <a:pt x="8422" y="12875"/>
                      <a:pt x="8007" y="12978"/>
                      <a:pt x="7560" y="12978"/>
                    </a:cubicBezTo>
                    <a:cubicBezTo>
                      <a:pt x="6275" y="12978"/>
                      <a:pt x="5234" y="12142"/>
                      <a:pt x="5234" y="11111"/>
                    </a:cubicBezTo>
                    <a:cubicBezTo>
                      <a:pt x="5234" y="10080"/>
                      <a:pt x="6275" y="9244"/>
                      <a:pt x="7560" y="9244"/>
                    </a:cubicBezTo>
                    <a:cubicBezTo>
                      <a:pt x="8032" y="9244"/>
                      <a:pt x="8470" y="9358"/>
                      <a:pt x="8836" y="9551"/>
                    </a:cubicBezTo>
                    <a:lnTo>
                      <a:pt x="11741" y="7588"/>
                    </a:lnTo>
                    <a:cubicBezTo>
                      <a:pt x="11617" y="7360"/>
                      <a:pt x="11423" y="7109"/>
                      <a:pt x="11423" y="6844"/>
                    </a:cubicBezTo>
                    <a:cubicBezTo>
                      <a:pt x="11423" y="6210"/>
                      <a:pt x="11963" y="5651"/>
                      <a:pt x="12295" y="5314"/>
                    </a:cubicBezTo>
                    <a:lnTo>
                      <a:pt x="12295" y="0"/>
                    </a:lnTo>
                    <a:lnTo>
                      <a:pt x="0" y="0"/>
                    </a:lnTo>
                    <a:lnTo>
                      <a:pt x="0" y="15644"/>
                    </a:lnTo>
                    <a:cubicBezTo>
                      <a:pt x="0" y="19111"/>
                      <a:pt x="3572" y="21600"/>
                      <a:pt x="7892" y="21600"/>
                    </a:cubicBezTo>
                    <a:lnTo>
                      <a:pt x="21600" y="21600"/>
                    </a:lnTo>
                    <a:lnTo>
                      <a:pt x="21600" y="7733"/>
                    </a:lnTo>
                    <a:lnTo>
                      <a:pt x="15973" y="7733"/>
                    </a:lnTo>
                    <a:cubicBezTo>
                      <a:pt x="15600" y="8533"/>
                      <a:pt x="14801" y="8756"/>
                      <a:pt x="13874" y="8756"/>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grpSp>
      </p:grpSp>
      <p:grpSp>
        <p:nvGrpSpPr>
          <p:cNvPr id="561" name="Google Shape;561;p47"/>
          <p:cNvGrpSpPr/>
          <p:nvPr/>
        </p:nvGrpSpPr>
        <p:grpSpPr>
          <a:xfrm>
            <a:off x="6827925" y="2900273"/>
            <a:ext cx="1722600" cy="1452534"/>
            <a:chOff x="6384900" y="3316075"/>
            <a:chExt cx="1722600" cy="1452534"/>
          </a:xfrm>
        </p:grpSpPr>
        <p:sp>
          <p:nvSpPr>
            <p:cNvPr id="562" name="Google Shape;562;p47"/>
            <p:cNvSpPr txBox="1"/>
            <p:nvPr/>
          </p:nvSpPr>
          <p:spPr>
            <a:xfrm>
              <a:off x="6384900" y="4394041"/>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ja" sz="1100" u="none" cap="none" strike="noStrike">
                  <a:solidFill>
                    <a:srgbClr val="424242"/>
                  </a:solidFill>
                  <a:latin typeface="M PLUS 1p"/>
                  <a:ea typeface="M PLUS 1p"/>
                  <a:cs typeface="M PLUS 1p"/>
                  <a:sym typeface="M PLUS 1p"/>
                </a:rPr>
                <a:t>いつでも会議ができる</a:t>
              </a:r>
              <a:endParaRPr b="0" i="0" sz="1100" u="none" cap="none" strike="noStrike">
                <a:solidFill>
                  <a:srgbClr val="424242"/>
                </a:solidFill>
                <a:latin typeface="M PLUS 1p"/>
                <a:ea typeface="M PLUS 1p"/>
                <a:cs typeface="M PLUS 1p"/>
                <a:sym typeface="M PLUS 1p"/>
              </a:endParaRPr>
            </a:p>
          </p:txBody>
        </p:sp>
        <p:sp>
          <p:nvSpPr>
            <p:cNvPr id="563" name="Google Shape;563;p47"/>
            <p:cNvSpPr txBox="1"/>
            <p:nvPr/>
          </p:nvSpPr>
          <p:spPr>
            <a:xfrm>
              <a:off x="6384900" y="4614109"/>
              <a:ext cx="1722600" cy="15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424242"/>
                  </a:solidFill>
                  <a:latin typeface="M PLUS 1p"/>
                  <a:ea typeface="M PLUS 1p"/>
                  <a:cs typeface="M PLUS 1p"/>
                  <a:sym typeface="M PLUS 1p"/>
                </a:rPr>
                <a:t>ビデオ/音声通話</a:t>
              </a:r>
              <a:endParaRPr b="1" i="0" sz="1400" u="none" cap="none" strike="noStrike">
                <a:solidFill>
                  <a:srgbClr val="424242"/>
                </a:solidFill>
                <a:latin typeface="M PLUS 1p"/>
                <a:ea typeface="M PLUS 1p"/>
                <a:cs typeface="M PLUS 1p"/>
                <a:sym typeface="M PLUS 1p"/>
              </a:endParaRPr>
            </a:p>
          </p:txBody>
        </p:sp>
        <p:sp>
          <p:nvSpPr>
            <p:cNvPr id="564" name="Google Shape;564;p47"/>
            <p:cNvSpPr/>
            <p:nvPr/>
          </p:nvSpPr>
          <p:spPr>
            <a:xfrm>
              <a:off x="6785754" y="3316075"/>
              <a:ext cx="921000" cy="921000"/>
            </a:xfrm>
            <a:prstGeom prst="ellipse">
              <a:avLst/>
            </a:prstGeom>
            <a:solidFill>
              <a:srgbClr val="F037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5" name="Google Shape;565;p47"/>
            <p:cNvGrpSpPr/>
            <p:nvPr/>
          </p:nvGrpSpPr>
          <p:grpSpPr>
            <a:xfrm>
              <a:off x="7008655" y="3596588"/>
              <a:ext cx="475197" cy="359976"/>
              <a:chOff x="6631375" y="1230387"/>
              <a:chExt cx="955746" cy="730620"/>
            </a:xfrm>
          </p:grpSpPr>
          <p:sp>
            <p:nvSpPr>
              <p:cNvPr id="566" name="Google Shape;566;p47"/>
              <p:cNvSpPr/>
              <p:nvPr/>
            </p:nvSpPr>
            <p:spPr>
              <a:xfrm>
                <a:off x="6772970" y="1633471"/>
                <a:ext cx="193482" cy="202275"/>
              </a:xfrm>
              <a:custGeom>
                <a:rect b="b" l="l" r="r" t="t"/>
                <a:pathLst>
                  <a:path extrusionOk="0" h="21599" w="21600">
                    <a:moveTo>
                      <a:pt x="10701" y="21599"/>
                    </a:moveTo>
                    <a:lnTo>
                      <a:pt x="10761" y="21599"/>
                    </a:lnTo>
                    <a:cubicBezTo>
                      <a:pt x="10885" y="21599"/>
                      <a:pt x="10965" y="21600"/>
                      <a:pt x="11089" y="21599"/>
                    </a:cubicBezTo>
                    <a:cubicBezTo>
                      <a:pt x="18544" y="21537"/>
                      <a:pt x="21600" y="19381"/>
                      <a:pt x="21600" y="17634"/>
                    </a:cubicBezTo>
                    <a:cubicBezTo>
                      <a:pt x="21600" y="15853"/>
                      <a:pt x="19753" y="14637"/>
                      <a:pt x="18298" y="14023"/>
                    </a:cubicBezTo>
                    <a:cubicBezTo>
                      <a:pt x="16843" y="13406"/>
                      <a:pt x="14302" y="12445"/>
                      <a:pt x="13753" y="11940"/>
                    </a:cubicBezTo>
                    <a:cubicBezTo>
                      <a:pt x="12916" y="11171"/>
                      <a:pt x="13950" y="10248"/>
                      <a:pt x="13950" y="10248"/>
                    </a:cubicBezTo>
                    <a:lnTo>
                      <a:pt x="13945" y="10240"/>
                    </a:lnTo>
                    <a:cubicBezTo>
                      <a:pt x="15358" y="9222"/>
                      <a:pt x="16284" y="7535"/>
                      <a:pt x="16284" y="5629"/>
                    </a:cubicBezTo>
                    <a:cubicBezTo>
                      <a:pt x="16284" y="2521"/>
                      <a:pt x="13830" y="0"/>
                      <a:pt x="10801" y="0"/>
                    </a:cubicBezTo>
                    <a:cubicBezTo>
                      <a:pt x="7771" y="0"/>
                      <a:pt x="5316" y="2518"/>
                      <a:pt x="5316" y="5625"/>
                    </a:cubicBezTo>
                    <a:cubicBezTo>
                      <a:pt x="5316" y="7531"/>
                      <a:pt x="6241" y="9212"/>
                      <a:pt x="7654" y="10230"/>
                    </a:cubicBezTo>
                    <a:lnTo>
                      <a:pt x="7650" y="10228"/>
                    </a:lnTo>
                    <a:cubicBezTo>
                      <a:pt x="7650" y="10228"/>
                      <a:pt x="8684" y="11130"/>
                      <a:pt x="7846" y="11899"/>
                    </a:cubicBezTo>
                    <a:cubicBezTo>
                      <a:pt x="7298" y="12404"/>
                      <a:pt x="4758" y="13324"/>
                      <a:pt x="3302" y="13940"/>
                    </a:cubicBezTo>
                    <a:cubicBezTo>
                      <a:pt x="1845" y="14554"/>
                      <a:pt x="0" y="16018"/>
                      <a:pt x="0" y="17799"/>
                    </a:cubicBezTo>
                    <a:cubicBezTo>
                      <a:pt x="0" y="19580"/>
                      <a:pt x="2924" y="21599"/>
                      <a:pt x="10701" y="21599"/>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sp>
            <p:nvSpPr>
              <p:cNvPr id="567" name="Google Shape;567;p47"/>
              <p:cNvSpPr/>
              <p:nvPr/>
            </p:nvSpPr>
            <p:spPr>
              <a:xfrm>
                <a:off x="6631375" y="1230387"/>
                <a:ext cx="955746" cy="730620"/>
              </a:xfrm>
              <a:custGeom>
                <a:rect b="b" l="l" r="r" t="t"/>
                <a:pathLst>
                  <a:path extrusionOk="0" h="21600" w="21600">
                    <a:moveTo>
                      <a:pt x="19800" y="3062"/>
                    </a:moveTo>
                    <a:cubicBezTo>
                      <a:pt x="19358" y="3062"/>
                      <a:pt x="19000" y="2617"/>
                      <a:pt x="19000" y="2069"/>
                    </a:cubicBezTo>
                    <a:cubicBezTo>
                      <a:pt x="19000" y="1520"/>
                      <a:pt x="19358" y="1076"/>
                      <a:pt x="19800" y="1076"/>
                    </a:cubicBezTo>
                    <a:cubicBezTo>
                      <a:pt x="20242" y="1076"/>
                      <a:pt x="20600" y="1520"/>
                      <a:pt x="20600" y="2069"/>
                    </a:cubicBezTo>
                    <a:cubicBezTo>
                      <a:pt x="20600" y="2617"/>
                      <a:pt x="20242" y="3062"/>
                      <a:pt x="19800" y="3062"/>
                    </a:cubicBezTo>
                    <a:close/>
                    <a:moveTo>
                      <a:pt x="17400" y="3062"/>
                    </a:moveTo>
                    <a:cubicBezTo>
                      <a:pt x="16958" y="3062"/>
                      <a:pt x="16600" y="2617"/>
                      <a:pt x="16600" y="2069"/>
                    </a:cubicBezTo>
                    <a:cubicBezTo>
                      <a:pt x="16600" y="1520"/>
                      <a:pt x="16958" y="1076"/>
                      <a:pt x="17400" y="1076"/>
                    </a:cubicBezTo>
                    <a:cubicBezTo>
                      <a:pt x="17842" y="1076"/>
                      <a:pt x="18200" y="1520"/>
                      <a:pt x="18200" y="2069"/>
                    </a:cubicBezTo>
                    <a:cubicBezTo>
                      <a:pt x="18200" y="2617"/>
                      <a:pt x="17842" y="3062"/>
                      <a:pt x="17400" y="3062"/>
                    </a:cubicBezTo>
                    <a:close/>
                    <a:moveTo>
                      <a:pt x="12000" y="17379"/>
                    </a:moveTo>
                    <a:cubicBezTo>
                      <a:pt x="11943" y="17381"/>
                      <a:pt x="11852" y="17379"/>
                      <a:pt x="11796" y="17379"/>
                    </a:cubicBezTo>
                    <a:lnTo>
                      <a:pt x="11769" y="17379"/>
                    </a:lnTo>
                    <a:cubicBezTo>
                      <a:pt x="11200" y="17379"/>
                      <a:pt x="10600" y="17379"/>
                      <a:pt x="10000" y="17036"/>
                    </a:cubicBezTo>
                    <a:lnTo>
                      <a:pt x="10000" y="11875"/>
                    </a:lnTo>
                    <a:cubicBezTo>
                      <a:pt x="10200" y="11742"/>
                      <a:pt x="10384" y="11620"/>
                      <a:pt x="10461" y="11523"/>
                    </a:cubicBezTo>
                    <a:cubicBezTo>
                      <a:pt x="10841" y="11045"/>
                      <a:pt x="10377" y="10485"/>
                      <a:pt x="10377" y="10485"/>
                    </a:cubicBezTo>
                    <a:lnTo>
                      <a:pt x="10382" y="10487"/>
                    </a:lnTo>
                    <a:cubicBezTo>
                      <a:pt x="9741" y="9854"/>
                      <a:pt x="9321" y="8810"/>
                      <a:pt x="9321" y="7625"/>
                    </a:cubicBezTo>
                    <a:cubicBezTo>
                      <a:pt x="9321" y="5695"/>
                      <a:pt x="10437" y="4130"/>
                      <a:pt x="11813" y="4130"/>
                    </a:cubicBezTo>
                    <a:cubicBezTo>
                      <a:pt x="13189" y="4130"/>
                      <a:pt x="14305" y="5695"/>
                      <a:pt x="14305" y="7625"/>
                    </a:cubicBezTo>
                    <a:cubicBezTo>
                      <a:pt x="14305" y="8810"/>
                      <a:pt x="13884" y="9854"/>
                      <a:pt x="13242" y="10487"/>
                    </a:cubicBezTo>
                    <a:lnTo>
                      <a:pt x="13245" y="10485"/>
                    </a:lnTo>
                    <a:cubicBezTo>
                      <a:pt x="13245" y="10485"/>
                      <a:pt x="12775" y="11045"/>
                      <a:pt x="13156" y="11523"/>
                    </a:cubicBezTo>
                    <a:cubicBezTo>
                      <a:pt x="13405" y="11837"/>
                      <a:pt x="14559" y="12408"/>
                      <a:pt x="15220" y="12791"/>
                    </a:cubicBezTo>
                    <a:cubicBezTo>
                      <a:pt x="15881" y="13173"/>
                      <a:pt x="16720" y="13937"/>
                      <a:pt x="16720" y="15044"/>
                    </a:cubicBezTo>
                    <a:cubicBezTo>
                      <a:pt x="16720" y="16130"/>
                      <a:pt x="15386" y="17341"/>
                      <a:pt x="12000" y="17379"/>
                    </a:cubicBezTo>
                    <a:close/>
                    <a:moveTo>
                      <a:pt x="8800" y="19614"/>
                    </a:moveTo>
                    <a:lnTo>
                      <a:pt x="4600" y="19614"/>
                    </a:lnTo>
                    <a:cubicBezTo>
                      <a:pt x="2954" y="19614"/>
                      <a:pt x="1600" y="17959"/>
                      <a:pt x="1600" y="15724"/>
                    </a:cubicBezTo>
                    <a:lnTo>
                      <a:pt x="1600" y="10676"/>
                    </a:lnTo>
                    <a:lnTo>
                      <a:pt x="8800" y="10676"/>
                    </a:lnTo>
                    <a:cubicBezTo>
                      <a:pt x="8800" y="10676"/>
                      <a:pt x="8800" y="19614"/>
                      <a:pt x="8800" y="19614"/>
                    </a:cubicBezTo>
                    <a:close/>
                    <a:moveTo>
                      <a:pt x="0" y="0"/>
                    </a:moveTo>
                    <a:lnTo>
                      <a:pt x="0" y="15724"/>
                    </a:lnTo>
                    <a:cubicBezTo>
                      <a:pt x="0" y="18952"/>
                      <a:pt x="1979" y="21600"/>
                      <a:pt x="4600" y="21600"/>
                    </a:cubicBezTo>
                    <a:lnTo>
                      <a:pt x="21600" y="21600"/>
                    </a:lnTo>
                    <a:lnTo>
                      <a:pt x="21600" y="0"/>
                    </a:lnTo>
                    <a:cubicBezTo>
                      <a:pt x="21600" y="0"/>
                      <a:pt x="0" y="0"/>
                      <a:pt x="0" y="0"/>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grpSp>
      </p:grpSp>
      <p:sp>
        <p:nvSpPr>
          <p:cNvPr id="568" name="Google Shape;568;p47"/>
          <p:cNvSpPr txBox="1"/>
          <p:nvPr/>
        </p:nvSpPr>
        <p:spPr>
          <a:xfrm>
            <a:off x="491403" y="1053926"/>
            <a:ext cx="4084200" cy="1023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300"/>
              <a:buFont typeface="Arial"/>
              <a:buNone/>
            </a:pPr>
            <a:r>
              <a:rPr b="1" i="0" lang="ja" sz="2200" u="none" cap="none" strike="noStrike">
                <a:solidFill>
                  <a:schemeClr val="accent1"/>
                </a:solidFill>
                <a:latin typeface="M PLUS 1p"/>
                <a:ea typeface="M PLUS 1p"/>
                <a:cs typeface="M PLUS 1p"/>
                <a:sym typeface="M PLUS 1p"/>
              </a:rPr>
              <a:t>シンプル</a:t>
            </a:r>
            <a:r>
              <a:rPr b="1" i="0" lang="ja" sz="2200" u="none" cap="none" strike="noStrike">
                <a:solidFill>
                  <a:srgbClr val="424242"/>
                </a:solidFill>
                <a:latin typeface="M PLUS 1p"/>
                <a:ea typeface="M PLUS 1p"/>
                <a:cs typeface="M PLUS 1p"/>
                <a:sym typeface="M PLUS 1p"/>
              </a:rPr>
              <a:t>で</a:t>
            </a:r>
            <a:r>
              <a:rPr b="1" i="0" lang="ja" sz="2200" u="none" cap="none" strike="noStrike">
                <a:solidFill>
                  <a:schemeClr val="accent1"/>
                </a:solidFill>
                <a:latin typeface="M PLUS 1p"/>
                <a:ea typeface="M PLUS 1p"/>
                <a:cs typeface="M PLUS 1p"/>
                <a:sym typeface="M PLUS 1p"/>
              </a:rPr>
              <a:t>誰でも使える</a:t>
            </a:r>
            <a:endParaRPr b="1" i="0" sz="2200" u="none" cap="none" strike="noStrike">
              <a:solidFill>
                <a:schemeClr val="accent1"/>
              </a:solidFill>
              <a:latin typeface="M PLUS 1p"/>
              <a:ea typeface="M PLUS 1p"/>
              <a:cs typeface="M PLUS 1p"/>
              <a:sym typeface="M PLUS 1p"/>
            </a:endParaRPr>
          </a:p>
          <a:p>
            <a:pPr indent="0" lvl="0" marL="0" marR="0" rtl="0" algn="ctr">
              <a:lnSpc>
                <a:spcPct val="115000"/>
              </a:lnSpc>
              <a:spcBef>
                <a:spcPts val="0"/>
              </a:spcBef>
              <a:spcAft>
                <a:spcPts val="0"/>
              </a:spcAft>
              <a:buClr>
                <a:srgbClr val="000000"/>
              </a:buClr>
              <a:buSzPts val="2300"/>
              <a:buFont typeface="Arial"/>
              <a:buNone/>
            </a:pPr>
            <a:r>
              <a:rPr b="1" lang="ja" sz="2200">
                <a:solidFill>
                  <a:srgbClr val="424242"/>
                </a:solidFill>
                <a:latin typeface="M PLUS 1p"/>
                <a:ea typeface="M PLUS 1p"/>
                <a:cs typeface="M PLUS 1p"/>
                <a:sym typeface="M PLUS 1p"/>
              </a:rPr>
              <a:t>必要</a:t>
            </a:r>
            <a:r>
              <a:rPr b="1" i="0" lang="ja" sz="2200" u="none" cap="none" strike="noStrike">
                <a:solidFill>
                  <a:srgbClr val="424242"/>
                </a:solidFill>
                <a:latin typeface="M PLUS 1p"/>
                <a:ea typeface="M PLUS 1p"/>
                <a:cs typeface="M PLUS 1p"/>
                <a:sym typeface="M PLUS 1p"/>
              </a:rPr>
              <a:t>最低限の4機</a:t>
            </a:r>
            <a:r>
              <a:rPr b="1" i="0" lang="ja" sz="2200" u="none" cap="none" strike="noStrike">
                <a:solidFill>
                  <a:srgbClr val="404040"/>
                </a:solidFill>
                <a:latin typeface="M PLUS 1p"/>
                <a:ea typeface="M PLUS 1p"/>
                <a:cs typeface="M PLUS 1p"/>
                <a:sym typeface="M PLUS 1p"/>
              </a:rPr>
              <a:t>能</a:t>
            </a:r>
            <a:endParaRPr b="1" i="0" sz="2200" u="none" cap="none" strike="noStrike">
              <a:solidFill>
                <a:srgbClr val="404040"/>
              </a:solidFill>
              <a:latin typeface="M PLUS 1p"/>
              <a:ea typeface="M PLUS 1p"/>
              <a:cs typeface="M PLUS 1p"/>
              <a:sym typeface="M PLUS 1p"/>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48"/>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4</a:t>
            </a:r>
            <a:r>
              <a:rPr lang="ja" sz="1800"/>
              <a:t>つの機能</a:t>
            </a:r>
            <a:endParaRPr sz="1800"/>
          </a:p>
        </p:txBody>
      </p:sp>
      <p:sp>
        <p:nvSpPr>
          <p:cNvPr id="574" name="Google Shape;574;p48"/>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8</a:t>
            </a:r>
            <a:endParaRPr/>
          </a:p>
        </p:txBody>
      </p:sp>
      <p:sp>
        <p:nvSpPr>
          <p:cNvPr id="575" name="Google Shape;575;p48"/>
          <p:cNvSpPr/>
          <p:nvPr/>
        </p:nvSpPr>
        <p:spPr>
          <a:xfrm>
            <a:off x="517800" y="595074"/>
            <a:ext cx="8108400" cy="346800"/>
          </a:xfrm>
          <a:prstGeom prst="rect">
            <a:avLst/>
          </a:prstGeom>
          <a:solidFill>
            <a:schemeClr val="lt2"/>
          </a:solidFill>
          <a:ln>
            <a:noFill/>
          </a:ln>
        </p:spPr>
        <p:txBody>
          <a:bodyPr anchorCtr="0" anchor="ctr" bIns="50775" lIns="50775" spcFirstLastPara="1" rIns="50775" wrap="square" tIns="50775">
            <a:noAutofit/>
          </a:bodyPr>
          <a:lstStyle/>
          <a:p>
            <a:pPr indent="0" lvl="0" marL="0" marR="0" rtl="0" algn="ctr">
              <a:lnSpc>
                <a:spcPct val="100000"/>
              </a:lnSpc>
              <a:spcBef>
                <a:spcPts val="0"/>
              </a:spcBef>
              <a:spcAft>
                <a:spcPts val="0"/>
              </a:spcAft>
              <a:buClr>
                <a:srgbClr val="282924"/>
              </a:buClr>
              <a:buSzPts val="600"/>
              <a:buFont typeface="Meiryo"/>
              <a:buNone/>
            </a:pPr>
            <a:r>
              <a:rPr b="0" i="0" lang="ja" sz="1200" u="none" cap="none" strike="noStrike">
                <a:solidFill>
                  <a:srgbClr val="282924"/>
                </a:solidFill>
                <a:latin typeface="M PLUS 1p Medium"/>
                <a:ea typeface="M PLUS 1p Medium"/>
                <a:cs typeface="M PLUS 1p Medium"/>
                <a:sym typeface="M PLUS 1p Medium"/>
              </a:rPr>
              <a:t>チャット機能、タスク管理機能、ファイル管理機能、</a:t>
            </a:r>
            <a:r>
              <a:rPr lang="ja" sz="1200">
                <a:solidFill>
                  <a:srgbClr val="282924"/>
                </a:solidFill>
                <a:latin typeface="M PLUS 1p Medium"/>
                <a:ea typeface="M PLUS 1p Medium"/>
                <a:cs typeface="M PLUS 1p Medium"/>
                <a:sym typeface="M PLUS 1p Medium"/>
              </a:rPr>
              <a:t>音声/</a:t>
            </a:r>
            <a:r>
              <a:rPr b="0" i="0" lang="ja" sz="1200" u="none" cap="none" strike="noStrike">
                <a:solidFill>
                  <a:srgbClr val="282924"/>
                </a:solidFill>
                <a:latin typeface="M PLUS 1p Medium"/>
                <a:ea typeface="M PLUS 1p Medium"/>
                <a:cs typeface="M PLUS 1p Medium"/>
                <a:sym typeface="M PLUS 1p Medium"/>
              </a:rPr>
              <a:t>ビデオ通話機能</a:t>
            </a:r>
            <a:r>
              <a:rPr lang="ja" sz="1200">
                <a:solidFill>
                  <a:srgbClr val="282924"/>
                </a:solidFill>
                <a:latin typeface="M PLUS 1p Medium"/>
                <a:ea typeface="M PLUS 1p Medium"/>
                <a:cs typeface="M PLUS 1p Medium"/>
                <a:sym typeface="M PLUS 1p Medium"/>
              </a:rPr>
              <a:t>を使うとこのようなことが可能に！</a:t>
            </a:r>
            <a:endParaRPr sz="1200">
              <a:solidFill>
                <a:srgbClr val="282924"/>
              </a:solidFill>
              <a:latin typeface="M PLUS 1p Medium"/>
              <a:ea typeface="M PLUS 1p Medium"/>
              <a:cs typeface="M PLUS 1p Medium"/>
              <a:sym typeface="M PLUS 1p Medium"/>
            </a:endParaRPr>
          </a:p>
        </p:txBody>
      </p:sp>
      <p:pic>
        <p:nvPicPr>
          <p:cNvPr id="576" name="Google Shape;576;p48"/>
          <p:cNvPicPr preferRelativeResize="0"/>
          <p:nvPr/>
        </p:nvPicPr>
        <p:blipFill rotWithShape="1">
          <a:blip r:embed="rId3">
            <a:alphaModFix/>
          </a:blip>
          <a:srcRect b="0" l="0" r="0" t="0"/>
          <a:stretch/>
        </p:blipFill>
        <p:spPr>
          <a:xfrm>
            <a:off x="1154325" y="1499111"/>
            <a:ext cx="2852160" cy="1428212"/>
          </a:xfrm>
          <a:prstGeom prst="rect">
            <a:avLst/>
          </a:prstGeom>
          <a:noFill/>
          <a:ln cap="flat" cmpd="sng" w="9525">
            <a:solidFill>
              <a:schemeClr val="lt2"/>
            </a:solidFill>
            <a:prstDash val="solid"/>
            <a:round/>
            <a:headEnd len="sm" w="sm" type="none"/>
            <a:tailEnd len="sm" w="sm" type="none"/>
          </a:ln>
        </p:spPr>
      </p:pic>
      <p:pic>
        <p:nvPicPr>
          <p:cNvPr id="577" name="Google Shape;577;p48"/>
          <p:cNvPicPr preferRelativeResize="0"/>
          <p:nvPr/>
        </p:nvPicPr>
        <p:blipFill rotWithShape="1">
          <a:blip r:embed="rId4">
            <a:alphaModFix/>
          </a:blip>
          <a:srcRect b="0" l="0" r="0" t="0"/>
          <a:stretch/>
        </p:blipFill>
        <p:spPr>
          <a:xfrm>
            <a:off x="5133166" y="1499122"/>
            <a:ext cx="2852160" cy="1428212"/>
          </a:xfrm>
          <a:prstGeom prst="rect">
            <a:avLst/>
          </a:prstGeom>
          <a:noFill/>
          <a:ln cap="flat" cmpd="sng" w="9525">
            <a:solidFill>
              <a:schemeClr val="lt2"/>
            </a:solidFill>
            <a:prstDash val="solid"/>
            <a:round/>
            <a:headEnd len="sm" w="sm" type="none"/>
            <a:tailEnd len="sm" w="sm" type="none"/>
          </a:ln>
        </p:spPr>
      </p:pic>
      <p:pic>
        <p:nvPicPr>
          <p:cNvPr id="578" name="Google Shape;578;p48"/>
          <p:cNvPicPr preferRelativeResize="0"/>
          <p:nvPr/>
        </p:nvPicPr>
        <p:blipFill rotWithShape="1">
          <a:blip r:embed="rId5">
            <a:alphaModFix/>
          </a:blip>
          <a:srcRect b="0" l="0" r="0" t="0"/>
          <a:stretch/>
        </p:blipFill>
        <p:spPr>
          <a:xfrm>
            <a:off x="5133177" y="3514697"/>
            <a:ext cx="2852163" cy="1428212"/>
          </a:xfrm>
          <a:prstGeom prst="rect">
            <a:avLst/>
          </a:prstGeom>
          <a:noFill/>
          <a:ln cap="flat" cmpd="sng" w="9525">
            <a:solidFill>
              <a:schemeClr val="lt2"/>
            </a:solidFill>
            <a:prstDash val="solid"/>
            <a:round/>
            <a:headEnd len="sm" w="sm" type="none"/>
            <a:tailEnd len="sm" w="sm" type="none"/>
          </a:ln>
        </p:spPr>
      </p:pic>
      <p:pic>
        <p:nvPicPr>
          <p:cNvPr id="579" name="Google Shape;579;p48"/>
          <p:cNvPicPr preferRelativeResize="0"/>
          <p:nvPr/>
        </p:nvPicPr>
        <p:blipFill rotWithShape="1">
          <a:blip r:embed="rId6">
            <a:alphaModFix/>
          </a:blip>
          <a:srcRect b="0" l="0" r="0" t="0"/>
          <a:stretch/>
        </p:blipFill>
        <p:spPr>
          <a:xfrm>
            <a:off x="1154325" y="3514710"/>
            <a:ext cx="2852160" cy="1428211"/>
          </a:xfrm>
          <a:prstGeom prst="rect">
            <a:avLst/>
          </a:prstGeom>
          <a:noFill/>
          <a:ln cap="flat" cmpd="sng" w="9525">
            <a:solidFill>
              <a:schemeClr val="lt2"/>
            </a:solidFill>
            <a:prstDash val="solid"/>
            <a:round/>
            <a:headEnd len="sm" w="sm" type="none"/>
            <a:tailEnd len="sm" w="sm" type="none"/>
          </a:ln>
        </p:spPr>
      </p:pic>
      <p:sp>
        <p:nvSpPr>
          <p:cNvPr id="580" name="Google Shape;580;p48"/>
          <p:cNvSpPr/>
          <p:nvPr/>
        </p:nvSpPr>
        <p:spPr>
          <a:xfrm>
            <a:off x="729397" y="1035403"/>
            <a:ext cx="3702000" cy="480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ja" sz="1200">
                <a:solidFill>
                  <a:srgbClr val="424242"/>
                </a:solidFill>
                <a:latin typeface="M PLUS 1p"/>
                <a:ea typeface="M PLUS 1p"/>
                <a:cs typeface="M PLUS 1p"/>
                <a:sym typeface="M PLUS 1p"/>
              </a:rPr>
              <a:t>グループ</a:t>
            </a:r>
            <a:r>
              <a:rPr b="1" i="0" lang="ja" sz="1200" u="none" cap="none" strike="noStrike">
                <a:solidFill>
                  <a:srgbClr val="424242"/>
                </a:solidFill>
                <a:latin typeface="M PLUS 1p"/>
                <a:ea typeface="M PLUS 1p"/>
                <a:cs typeface="M PLUS 1p"/>
                <a:sym typeface="M PLUS 1p"/>
              </a:rPr>
              <a:t>チャットで</a:t>
            </a:r>
            <a:r>
              <a:rPr b="1" i="0" lang="ja" sz="1200" u="none" cap="none" strike="noStrike">
                <a:solidFill>
                  <a:srgbClr val="F03748"/>
                </a:solidFill>
                <a:latin typeface="M PLUS 1p"/>
                <a:ea typeface="M PLUS 1p"/>
                <a:cs typeface="M PLUS 1p"/>
                <a:sym typeface="M PLUS 1p"/>
              </a:rPr>
              <a:t>コミュニケーションを最適化</a:t>
            </a:r>
            <a:endParaRPr b="1" i="0" sz="1200" u="none" cap="none" strike="noStrike">
              <a:solidFill>
                <a:srgbClr val="F03748"/>
              </a:solidFill>
              <a:latin typeface="M PLUS 1p"/>
              <a:ea typeface="M PLUS 1p"/>
              <a:cs typeface="M PLUS 1p"/>
              <a:sym typeface="M PLUS 1p"/>
            </a:endParaRPr>
          </a:p>
          <a:p>
            <a:pPr indent="0" lvl="0" marL="0" marR="0" rtl="0" algn="ctr">
              <a:lnSpc>
                <a:spcPct val="100000"/>
              </a:lnSpc>
              <a:spcBef>
                <a:spcPts val="0"/>
              </a:spcBef>
              <a:spcAft>
                <a:spcPts val="0"/>
              </a:spcAft>
              <a:buClr>
                <a:srgbClr val="000000"/>
              </a:buClr>
              <a:buSzPts val="1300"/>
              <a:buFont typeface="Arial"/>
              <a:buNone/>
            </a:pPr>
            <a:r>
              <a:rPr b="1" i="0" lang="ja" sz="1000" u="none" cap="none" strike="noStrike">
                <a:solidFill>
                  <a:srgbClr val="424242"/>
                </a:solidFill>
                <a:latin typeface="M PLUS 1p"/>
                <a:ea typeface="M PLUS 1p"/>
                <a:cs typeface="M PLUS 1p"/>
                <a:sym typeface="M PLUS 1p"/>
              </a:rPr>
              <a:t>（社外取引先ともやり取り可能）</a:t>
            </a:r>
            <a:endParaRPr b="1" i="0" sz="1000" u="none" cap="none" strike="noStrike">
              <a:solidFill>
                <a:srgbClr val="424242"/>
              </a:solidFill>
              <a:latin typeface="M PLUS 1p"/>
              <a:ea typeface="M PLUS 1p"/>
              <a:cs typeface="M PLUS 1p"/>
              <a:sym typeface="M PLUS 1p"/>
            </a:endParaRPr>
          </a:p>
        </p:txBody>
      </p:sp>
      <p:sp>
        <p:nvSpPr>
          <p:cNvPr id="581" name="Google Shape;581;p48"/>
          <p:cNvSpPr/>
          <p:nvPr/>
        </p:nvSpPr>
        <p:spPr>
          <a:xfrm>
            <a:off x="4787299" y="1035403"/>
            <a:ext cx="3543900" cy="480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ja" sz="1200">
                <a:solidFill>
                  <a:srgbClr val="424242"/>
                </a:solidFill>
                <a:latin typeface="M PLUS 1p"/>
                <a:ea typeface="M PLUS 1p"/>
                <a:cs typeface="M PLUS 1p"/>
                <a:sym typeface="M PLUS 1p"/>
              </a:rPr>
              <a:t>ファイル共有で</a:t>
            </a:r>
            <a:r>
              <a:rPr b="1" i="0" lang="ja" sz="1200" u="none" cap="none" strike="noStrike">
                <a:solidFill>
                  <a:srgbClr val="F03748"/>
                </a:solidFill>
                <a:latin typeface="M PLUS 1p"/>
                <a:ea typeface="M PLUS 1p"/>
                <a:cs typeface="M PLUS 1p"/>
                <a:sym typeface="M PLUS 1p"/>
              </a:rPr>
              <a:t>データの共有・管理が簡単</a:t>
            </a:r>
            <a:endParaRPr b="1" i="0" sz="1200" u="none" cap="none" strike="noStrike">
              <a:solidFill>
                <a:srgbClr val="F03748"/>
              </a:solidFill>
              <a:latin typeface="M PLUS 1p"/>
              <a:ea typeface="M PLUS 1p"/>
              <a:cs typeface="M PLUS 1p"/>
              <a:sym typeface="M PLUS 1p"/>
            </a:endParaRPr>
          </a:p>
          <a:p>
            <a:pPr indent="0" lvl="0" marL="0" marR="0" rtl="0" algn="ctr">
              <a:lnSpc>
                <a:spcPct val="100000"/>
              </a:lnSpc>
              <a:spcBef>
                <a:spcPts val="0"/>
              </a:spcBef>
              <a:spcAft>
                <a:spcPts val="0"/>
              </a:spcAft>
              <a:buClr>
                <a:srgbClr val="000000"/>
              </a:buClr>
              <a:buSzPts val="1300"/>
              <a:buFont typeface="Arial"/>
              <a:buNone/>
            </a:pPr>
            <a:r>
              <a:rPr b="1" i="0" lang="ja" sz="1000" u="none" cap="none" strike="noStrike">
                <a:solidFill>
                  <a:srgbClr val="424242"/>
                </a:solidFill>
                <a:latin typeface="M PLUS 1p"/>
                <a:ea typeface="M PLUS 1p"/>
                <a:cs typeface="M PLUS 1p"/>
                <a:sym typeface="M PLUS 1p"/>
              </a:rPr>
              <a:t>（ファイルストレージ機能）</a:t>
            </a:r>
            <a:endParaRPr b="1" i="0" sz="1000" u="none" cap="none" strike="noStrike">
              <a:solidFill>
                <a:srgbClr val="424242"/>
              </a:solidFill>
              <a:latin typeface="M PLUS 1p"/>
              <a:ea typeface="M PLUS 1p"/>
              <a:cs typeface="M PLUS 1p"/>
              <a:sym typeface="M PLUS 1p"/>
            </a:endParaRPr>
          </a:p>
        </p:txBody>
      </p:sp>
      <p:sp>
        <p:nvSpPr>
          <p:cNvPr id="582" name="Google Shape;582;p48"/>
          <p:cNvSpPr/>
          <p:nvPr/>
        </p:nvSpPr>
        <p:spPr>
          <a:xfrm>
            <a:off x="4787297" y="3054859"/>
            <a:ext cx="3543900" cy="480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ja" sz="1200">
                <a:solidFill>
                  <a:srgbClr val="424242"/>
                </a:solidFill>
                <a:latin typeface="M PLUS 1p"/>
                <a:ea typeface="M PLUS 1p"/>
                <a:cs typeface="M PLUS 1p"/>
                <a:sym typeface="M PLUS 1p"/>
              </a:rPr>
              <a:t>音声/ビデオ通話で</a:t>
            </a:r>
            <a:r>
              <a:rPr b="1" lang="ja" sz="1200">
                <a:solidFill>
                  <a:srgbClr val="F03748"/>
                </a:solidFill>
                <a:latin typeface="M PLUS 1p"/>
                <a:ea typeface="M PLUS 1p"/>
                <a:cs typeface="M PLUS 1p"/>
                <a:sym typeface="M PLUS 1p"/>
              </a:rPr>
              <a:t>離れた場所にいる人と</a:t>
            </a:r>
            <a:br>
              <a:rPr b="1" lang="ja" sz="1200">
                <a:solidFill>
                  <a:srgbClr val="F03748"/>
                </a:solidFill>
                <a:latin typeface="M PLUS 1p"/>
                <a:ea typeface="M PLUS 1p"/>
                <a:cs typeface="M PLUS 1p"/>
                <a:sym typeface="M PLUS 1p"/>
              </a:rPr>
            </a:br>
            <a:r>
              <a:rPr b="1" lang="ja" sz="1200">
                <a:solidFill>
                  <a:srgbClr val="F03748"/>
                </a:solidFill>
                <a:latin typeface="M PLUS 1p"/>
                <a:ea typeface="M PLUS 1p"/>
                <a:cs typeface="M PLUS 1p"/>
                <a:sym typeface="M PLUS 1p"/>
              </a:rPr>
              <a:t>オンライン会議が可能</a:t>
            </a:r>
            <a:endParaRPr b="1" i="0" sz="1200" u="none" cap="none" strike="noStrike">
              <a:solidFill>
                <a:srgbClr val="F03748"/>
              </a:solidFill>
              <a:latin typeface="M PLUS 1p"/>
              <a:ea typeface="M PLUS 1p"/>
              <a:cs typeface="M PLUS 1p"/>
              <a:sym typeface="M PLUS 1p"/>
            </a:endParaRPr>
          </a:p>
        </p:txBody>
      </p:sp>
      <p:sp>
        <p:nvSpPr>
          <p:cNvPr id="583" name="Google Shape;583;p48"/>
          <p:cNvSpPr/>
          <p:nvPr/>
        </p:nvSpPr>
        <p:spPr>
          <a:xfrm>
            <a:off x="729395" y="3054848"/>
            <a:ext cx="3702000" cy="480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ja" sz="1200" u="none" cap="none" strike="noStrike">
                <a:solidFill>
                  <a:srgbClr val="424242"/>
                </a:solidFill>
                <a:latin typeface="M PLUS 1p"/>
                <a:ea typeface="M PLUS 1p"/>
                <a:cs typeface="M PLUS 1p"/>
                <a:sym typeface="M PLUS 1p"/>
              </a:rPr>
              <a:t>タスク</a:t>
            </a:r>
            <a:r>
              <a:rPr b="1" lang="ja" sz="1200">
                <a:solidFill>
                  <a:srgbClr val="424242"/>
                </a:solidFill>
                <a:latin typeface="M PLUS 1p"/>
                <a:ea typeface="M PLUS 1p"/>
                <a:cs typeface="M PLUS 1p"/>
                <a:sym typeface="M PLUS 1p"/>
              </a:rPr>
              <a:t>で</a:t>
            </a:r>
            <a:r>
              <a:rPr b="1" lang="ja" sz="1200">
                <a:solidFill>
                  <a:srgbClr val="F03748"/>
                </a:solidFill>
                <a:latin typeface="M PLUS 1p"/>
                <a:ea typeface="M PLUS 1p"/>
                <a:cs typeface="M PLUS 1p"/>
                <a:sym typeface="M PLUS 1p"/>
              </a:rPr>
              <a:t>業務の</a:t>
            </a:r>
            <a:r>
              <a:rPr b="1" i="0" lang="ja" sz="1200" u="none" cap="none" strike="noStrike">
                <a:solidFill>
                  <a:srgbClr val="F03748"/>
                </a:solidFill>
                <a:latin typeface="M PLUS 1p"/>
                <a:ea typeface="M PLUS 1p"/>
                <a:cs typeface="M PLUS 1p"/>
                <a:sym typeface="M PLUS 1p"/>
              </a:rPr>
              <a:t>抜け・漏れをなくす</a:t>
            </a:r>
            <a:endParaRPr b="1" i="0" sz="1200" u="none" cap="none" strike="noStrike">
              <a:solidFill>
                <a:srgbClr val="F03748"/>
              </a:solidFill>
              <a:latin typeface="M PLUS 1p"/>
              <a:ea typeface="M PLUS 1p"/>
              <a:cs typeface="M PLUS 1p"/>
              <a:sym typeface="M PLUS 1p"/>
            </a:endParaRPr>
          </a:p>
          <a:p>
            <a:pPr indent="0" lvl="0" marL="0" marR="0" rtl="0" algn="ctr">
              <a:lnSpc>
                <a:spcPct val="100000"/>
              </a:lnSpc>
              <a:spcBef>
                <a:spcPts val="0"/>
              </a:spcBef>
              <a:spcAft>
                <a:spcPts val="0"/>
              </a:spcAft>
              <a:buClr>
                <a:srgbClr val="000000"/>
              </a:buClr>
              <a:buSzPts val="1300"/>
              <a:buFont typeface="Arial"/>
              <a:buNone/>
            </a:pPr>
            <a:r>
              <a:rPr b="1" i="0" lang="ja" sz="1000" u="none" cap="none" strike="noStrike">
                <a:solidFill>
                  <a:srgbClr val="424242"/>
                </a:solidFill>
                <a:latin typeface="M PLUS 1p"/>
                <a:ea typeface="M PLUS 1p"/>
                <a:cs typeface="M PLUS 1p"/>
                <a:sym typeface="M PLUS 1p"/>
              </a:rPr>
              <a:t>（ToDoリスト/付箋機能）</a:t>
            </a:r>
            <a:endParaRPr b="1" i="0" sz="1000" u="none" cap="none" strike="noStrike">
              <a:solidFill>
                <a:srgbClr val="424242"/>
              </a:solidFill>
              <a:latin typeface="M PLUS 1p"/>
              <a:ea typeface="M PLUS 1p"/>
              <a:cs typeface="M PLUS 1p"/>
              <a:sym typeface="M PLUS 1p"/>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9"/>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Chatworkが解決する課題</a:t>
            </a:r>
            <a:endParaRPr/>
          </a:p>
        </p:txBody>
      </p:sp>
      <p:sp>
        <p:nvSpPr>
          <p:cNvPr id="589" name="Google Shape;589;p49"/>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10</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0"/>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時間がかかっているビジネスコミュニケーション</a:t>
            </a:r>
            <a:endParaRPr sz="1800"/>
          </a:p>
        </p:txBody>
      </p:sp>
      <p:sp>
        <p:nvSpPr>
          <p:cNvPr id="595" name="Google Shape;595;p50"/>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11</a:t>
            </a:r>
            <a:endParaRPr/>
          </a:p>
        </p:txBody>
      </p:sp>
      <p:pic>
        <p:nvPicPr>
          <p:cNvPr id="596" name="Google Shape;596;p50"/>
          <p:cNvPicPr preferRelativeResize="0"/>
          <p:nvPr/>
        </p:nvPicPr>
        <p:blipFill>
          <a:blip r:embed="rId3">
            <a:alphaModFix/>
          </a:blip>
          <a:stretch>
            <a:fillRect/>
          </a:stretch>
        </p:blipFill>
        <p:spPr>
          <a:xfrm>
            <a:off x="1443450" y="663850"/>
            <a:ext cx="7430548" cy="4183317"/>
          </a:xfrm>
          <a:prstGeom prst="rect">
            <a:avLst/>
          </a:prstGeom>
          <a:noFill/>
          <a:ln>
            <a:noFill/>
          </a:ln>
        </p:spPr>
      </p:pic>
      <p:sp>
        <p:nvSpPr>
          <p:cNvPr id="597" name="Google Shape;597;p50"/>
          <p:cNvSpPr/>
          <p:nvPr/>
        </p:nvSpPr>
        <p:spPr>
          <a:xfrm>
            <a:off x="270000" y="926150"/>
            <a:ext cx="2673600" cy="1905600"/>
          </a:xfrm>
          <a:prstGeom prst="rect">
            <a:avLst/>
          </a:prstGeom>
          <a:solidFill>
            <a:srgbClr val="FFFFFF"/>
          </a:solidFill>
          <a:ln cap="flat" cmpd="sng" w="38100">
            <a:solidFill>
              <a:srgbClr val="F037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 PLUS 1p"/>
              <a:ea typeface="M PLUS 1p"/>
              <a:cs typeface="M PLUS 1p"/>
              <a:sym typeface="M PLUS 1p"/>
            </a:endParaRPr>
          </a:p>
        </p:txBody>
      </p:sp>
      <p:sp>
        <p:nvSpPr>
          <p:cNvPr id="598" name="Google Shape;598;p50"/>
          <p:cNvSpPr/>
          <p:nvPr/>
        </p:nvSpPr>
        <p:spPr>
          <a:xfrm>
            <a:off x="449077" y="809484"/>
            <a:ext cx="2673600" cy="2151600"/>
          </a:xfrm>
          <a:prstGeom prst="rect">
            <a:avLst/>
          </a:prstGeom>
          <a:no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None/>
            </a:pPr>
            <a:r>
              <a:rPr lang="ja">
                <a:latin typeface="M PLUS 1p"/>
                <a:ea typeface="M PLUS 1p"/>
                <a:cs typeface="M PLUS 1p"/>
                <a:sym typeface="M PLUS 1p"/>
              </a:rPr>
              <a:t>このように、様々な</a:t>
            </a:r>
            <a:br>
              <a:rPr lang="ja">
                <a:latin typeface="M PLUS 1p"/>
                <a:ea typeface="M PLUS 1p"/>
                <a:cs typeface="M PLUS 1p"/>
                <a:sym typeface="M PLUS 1p"/>
              </a:rPr>
            </a:br>
            <a:r>
              <a:rPr lang="ja">
                <a:latin typeface="M PLUS 1p"/>
                <a:ea typeface="M PLUS 1p"/>
                <a:cs typeface="M PLUS 1p"/>
                <a:sym typeface="M PLUS 1p"/>
              </a:rPr>
              <a:t>コミュニケーションツール</a:t>
            </a:r>
            <a:endParaRPr>
              <a:latin typeface="M PLUS 1p"/>
              <a:ea typeface="M PLUS 1p"/>
              <a:cs typeface="M PLUS 1p"/>
              <a:sym typeface="M PLUS 1p"/>
            </a:endParaRPr>
          </a:p>
          <a:p>
            <a:pPr indent="0" lvl="0" marL="0" rtl="0" algn="l">
              <a:lnSpc>
                <a:spcPct val="125000"/>
              </a:lnSpc>
              <a:spcBef>
                <a:spcPts val="0"/>
              </a:spcBef>
              <a:spcAft>
                <a:spcPts val="0"/>
              </a:spcAft>
              <a:buNone/>
            </a:pPr>
            <a:r>
              <a:rPr lang="ja">
                <a:latin typeface="M PLUS 1p"/>
                <a:ea typeface="M PLUS 1p"/>
                <a:cs typeface="M PLUS 1p"/>
                <a:sym typeface="M PLUS 1p"/>
              </a:rPr>
              <a:t>が混在していると、</a:t>
            </a:r>
            <a:endParaRPr>
              <a:latin typeface="M PLUS 1p"/>
              <a:ea typeface="M PLUS 1p"/>
              <a:cs typeface="M PLUS 1p"/>
              <a:sym typeface="M PLUS 1p"/>
            </a:endParaRPr>
          </a:p>
          <a:p>
            <a:pPr indent="0" lvl="0" marL="0" rtl="0" algn="l">
              <a:lnSpc>
                <a:spcPct val="125000"/>
              </a:lnSpc>
              <a:spcBef>
                <a:spcPts val="0"/>
              </a:spcBef>
              <a:spcAft>
                <a:spcPts val="0"/>
              </a:spcAft>
              <a:buNone/>
            </a:pPr>
            <a:r>
              <a:rPr b="1" lang="ja">
                <a:solidFill>
                  <a:srgbClr val="F03748"/>
                </a:solidFill>
                <a:latin typeface="M PLUS 1p"/>
                <a:ea typeface="M PLUS 1p"/>
                <a:cs typeface="M PLUS 1p"/>
                <a:sym typeface="M PLUS 1p"/>
              </a:rPr>
              <a:t>それだけ無駄が発生して</a:t>
            </a:r>
            <a:endParaRPr b="1">
              <a:solidFill>
                <a:srgbClr val="F03748"/>
              </a:solidFill>
              <a:latin typeface="M PLUS 1p"/>
              <a:ea typeface="M PLUS 1p"/>
              <a:cs typeface="M PLUS 1p"/>
              <a:sym typeface="M PLUS 1p"/>
            </a:endParaRPr>
          </a:p>
          <a:p>
            <a:pPr indent="0" lvl="0" marL="0" rtl="0" algn="l">
              <a:lnSpc>
                <a:spcPct val="125000"/>
              </a:lnSpc>
              <a:spcBef>
                <a:spcPts val="0"/>
              </a:spcBef>
              <a:spcAft>
                <a:spcPts val="0"/>
              </a:spcAft>
              <a:buNone/>
            </a:pPr>
            <a:r>
              <a:rPr b="1" lang="ja">
                <a:solidFill>
                  <a:srgbClr val="F03748"/>
                </a:solidFill>
                <a:latin typeface="M PLUS 1p"/>
                <a:ea typeface="M PLUS 1p"/>
                <a:cs typeface="M PLUS 1p"/>
                <a:sym typeface="M PLUS 1p"/>
              </a:rPr>
              <a:t>いる状態</a:t>
            </a:r>
            <a:r>
              <a:rPr lang="ja">
                <a:latin typeface="M PLUS 1p"/>
                <a:ea typeface="M PLUS 1p"/>
                <a:cs typeface="M PLUS 1p"/>
                <a:sym typeface="M PLUS 1p"/>
              </a:rPr>
              <a:t>です。</a:t>
            </a:r>
            <a:endParaRPr>
              <a:latin typeface="M PLUS 1p"/>
              <a:ea typeface="M PLUS 1p"/>
              <a:cs typeface="M PLUS 1p"/>
              <a:sym typeface="M PLUS 1p"/>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1"/>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solidFill>
                  <a:schemeClr val="accent2"/>
                </a:solidFill>
              </a:rPr>
              <a:t>ほとんどが</a:t>
            </a:r>
            <a:r>
              <a:rPr lang="ja" sz="1800">
                <a:solidFill>
                  <a:schemeClr val="accent2"/>
                </a:solidFill>
              </a:rPr>
              <a:t>Chatworkに置き換えられ</a:t>
            </a:r>
            <a:r>
              <a:rPr lang="ja" sz="1800">
                <a:solidFill>
                  <a:schemeClr val="accent2"/>
                </a:solidFill>
              </a:rPr>
              <a:t>ます</a:t>
            </a:r>
            <a:endParaRPr sz="1800"/>
          </a:p>
        </p:txBody>
      </p:sp>
      <p:sp>
        <p:nvSpPr>
          <p:cNvPr id="604" name="Google Shape;604;p51"/>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12</a:t>
            </a:r>
            <a:endParaRPr/>
          </a:p>
        </p:txBody>
      </p:sp>
      <p:pic>
        <p:nvPicPr>
          <p:cNvPr id="605" name="Google Shape;605;p51"/>
          <p:cNvPicPr preferRelativeResize="0"/>
          <p:nvPr/>
        </p:nvPicPr>
        <p:blipFill>
          <a:blip r:embed="rId3">
            <a:alphaModFix/>
          </a:blip>
          <a:stretch>
            <a:fillRect/>
          </a:stretch>
        </p:blipFill>
        <p:spPr>
          <a:xfrm>
            <a:off x="143650" y="676500"/>
            <a:ext cx="7637504" cy="4299825"/>
          </a:xfrm>
          <a:prstGeom prst="rect">
            <a:avLst/>
          </a:prstGeom>
          <a:noFill/>
          <a:ln>
            <a:noFill/>
          </a:ln>
        </p:spPr>
      </p:pic>
      <p:grpSp>
        <p:nvGrpSpPr>
          <p:cNvPr id="606" name="Google Shape;606;p51"/>
          <p:cNvGrpSpPr/>
          <p:nvPr/>
        </p:nvGrpSpPr>
        <p:grpSpPr>
          <a:xfrm>
            <a:off x="6248759" y="634397"/>
            <a:ext cx="2852577" cy="1548000"/>
            <a:chOff x="6302575" y="522475"/>
            <a:chExt cx="2852577" cy="1548000"/>
          </a:xfrm>
        </p:grpSpPr>
        <p:sp>
          <p:nvSpPr>
            <p:cNvPr id="607" name="Google Shape;607;p51"/>
            <p:cNvSpPr/>
            <p:nvPr/>
          </p:nvSpPr>
          <p:spPr>
            <a:xfrm>
              <a:off x="6302575" y="522475"/>
              <a:ext cx="2673600" cy="1548000"/>
            </a:xfrm>
            <a:prstGeom prst="rect">
              <a:avLst/>
            </a:prstGeom>
            <a:solidFill>
              <a:srgbClr val="FFFFFF"/>
            </a:solidFill>
            <a:ln cap="flat" cmpd="sng" w="38100">
              <a:solidFill>
                <a:srgbClr val="F037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 PLUS 1p"/>
                <a:ea typeface="M PLUS 1p"/>
                <a:cs typeface="M PLUS 1p"/>
                <a:sym typeface="M PLUS 1p"/>
              </a:endParaRPr>
            </a:p>
          </p:txBody>
        </p:sp>
        <p:sp>
          <p:nvSpPr>
            <p:cNvPr id="608" name="Google Shape;608;p51"/>
            <p:cNvSpPr txBox="1"/>
            <p:nvPr/>
          </p:nvSpPr>
          <p:spPr>
            <a:xfrm>
              <a:off x="6455152" y="676500"/>
              <a:ext cx="2700000" cy="1208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a:latin typeface="M PLUS 1p"/>
                  <a:ea typeface="M PLUS 1p"/>
                  <a:cs typeface="M PLUS 1p"/>
                  <a:sym typeface="M PLUS 1p"/>
                </a:rPr>
                <a:t>このように、</a:t>
              </a:r>
              <a:endParaRPr>
                <a:latin typeface="M PLUS 1p"/>
                <a:ea typeface="M PLUS 1p"/>
                <a:cs typeface="M PLUS 1p"/>
                <a:sym typeface="M PLUS 1p"/>
              </a:endParaRPr>
            </a:p>
            <a:p>
              <a:pPr indent="0" lvl="0" marL="0" rtl="0" algn="l">
                <a:lnSpc>
                  <a:spcPct val="125000"/>
                </a:lnSpc>
                <a:spcBef>
                  <a:spcPts val="0"/>
                </a:spcBef>
                <a:spcAft>
                  <a:spcPts val="0"/>
                </a:spcAft>
                <a:buNone/>
              </a:pPr>
              <a:r>
                <a:rPr lang="ja">
                  <a:latin typeface="M PLUS 1p"/>
                  <a:ea typeface="M PLUS 1p"/>
                  <a:cs typeface="M PLUS 1p"/>
                  <a:sym typeface="M PLUS 1p"/>
                </a:rPr>
                <a:t>Chatworkに情報を集約し、</a:t>
              </a:r>
              <a:br>
                <a:rPr lang="ja">
                  <a:latin typeface="M PLUS 1p"/>
                  <a:ea typeface="M PLUS 1p"/>
                  <a:cs typeface="M PLUS 1p"/>
                  <a:sym typeface="M PLUS 1p"/>
                </a:rPr>
              </a:br>
              <a:r>
                <a:rPr b="1" lang="ja">
                  <a:solidFill>
                    <a:srgbClr val="F03748"/>
                  </a:solidFill>
                  <a:latin typeface="M PLUS 1p"/>
                  <a:ea typeface="M PLUS 1p"/>
                  <a:cs typeface="M PLUS 1p"/>
                  <a:sym typeface="M PLUS 1p"/>
                </a:rPr>
                <a:t>コミュニケーションの</a:t>
              </a:r>
              <a:endParaRPr b="1">
                <a:solidFill>
                  <a:srgbClr val="F03748"/>
                </a:solidFill>
                <a:latin typeface="M PLUS 1p"/>
                <a:ea typeface="M PLUS 1p"/>
                <a:cs typeface="M PLUS 1p"/>
                <a:sym typeface="M PLUS 1p"/>
              </a:endParaRPr>
            </a:p>
            <a:p>
              <a:pPr indent="0" lvl="0" marL="0" rtl="0" algn="l">
                <a:lnSpc>
                  <a:spcPct val="125000"/>
                </a:lnSpc>
                <a:spcBef>
                  <a:spcPts val="0"/>
                </a:spcBef>
                <a:spcAft>
                  <a:spcPts val="0"/>
                </a:spcAft>
                <a:buNone/>
              </a:pPr>
              <a:r>
                <a:rPr b="1" lang="ja">
                  <a:solidFill>
                    <a:srgbClr val="F03748"/>
                  </a:solidFill>
                  <a:latin typeface="M PLUS 1p"/>
                  <a:ea typeface="M PLUS 1p"/>
                  <a:cs typeface="M PLUS 1p"/>
                  <a:sym typeface="M PLUS 1p"/>
                </a:rPr>
                <a:t>無駄を省く</a:t>
              </a:r>
              <a:r>
                <a:rPr lang="ja">
                  <a:latin typeface="M PLUS 1p"/>
                  <a:ea typeface="M PLUS 1p"/>
                  <a:cs typeface="M PLUS 1p"/>
                  <a:sym typeface="M PLUS 1p"/>
                </a:rPr>
                <a:t>ことができます。</a:t>
              </a:r>
              <a:endParaRPr>
                <a:latin typeface="M PLUS 1p"/>
                <a:ea typeface="M PLUS 1p"/>
                <a:cs typeface="M PLUS 1p"/>
                <a:sym typeface="M PLUS 1p"/>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52"/>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こんな働き方が実現します</a:t>
            </a:r>
            <a:endParaRPr sz="1800"/>
          </a:p>
        </p:txBody>
      </p:sp>
      <p:sp>
        <p:nvSpPr>
          <p:cNvPr id="614" name="Google Shape;614;p52"/>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13</a:t>
            </a:r>
            <a:endParaRPr/>
          </a:p>
        </p:txBody>
      </p:sp>
      <p:sp>
        <p:nvSpPr>
          <p:cNvPr id="615" name="Google Shape;615;p52"/>
          <p:cNvSpPr/>
          <p:nvPr/>
        </p:nvSpPr>
        <p:spPr>
          <a:xfrm>
            <a:off x="738075" y="3913650"/>
            <a:ext cx="7618800" cy="680100"/>
          </a:xfrm>
          <a:prstGeom prst="roundRect">
            <a:avLst>
              <a:gd fmla="val 16667" name="adj"/>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6" name="Google Shape;616;p52"/>
          <p:cNvPicPr preferRelativeResize="0"/>
          <p:nvPr/>
        </p:nvPicPr>
        <p:blipFill rotWithShape="1">
          <a:blip r:embed="rId3">
            <a:alphaModFix/>
          </a:blip>
          <a:srcRect b="52253" l="21221" r="59191" t="11771"/>
          <a:stretch/>
        </p:blipFill>
        <p:spPr>
          <a:xfrm>
            <a:off x="5401325" y="2384393"/>
            <a:ext cx="1245215" cy="1143506"/>
          </a:xfrm>
          <a:prstGeom prst="rect">
            <a:avLst/>
          </a:prstGeom>
          <a:noFill/>
          <a:ln>
            <a:noFill/>
          </a:ln>
        </p:spPr>
      </p:pic>
      <p:pic>
        <p:nvPicPr>
          <p:cNvPr id="617" name="Google Shape;617;p52"/>
          <p:cNvPicPr preferRelativeResize="0"/>
          <p:nvPr/>
        </p:nvPicPr>
        <p:blipFill rotWithShape="1">
          <a:blip r:embed="rId3">
            <a:alphaModFix/>
          </a:blip>
          <a:srcRect b="10874" l="2761" r="77128" t="52362"/>
          <a:stretch/>
        </p:blipFill>
        <p:spPr>
          <a:xfrm>
            <a:off x="6161630" y="1083445"/>
            <a:ext cx="1322783" cy="1209047"/>
          </a:xfrm>
          <a:prstGeom prst="rect">
            <a:avLst/>
          </a:prstGeom>
          <a:noFill/>
          <a:ln>
            <a:noFill/>
          </a:ln>
        </p:spPr>
      </p:pic>
      <p:pic>
        <p:nvPicPr>
          <p:cNvPr id="618" name="Google Shape;618;p52"/>
          <p:cNvPicPr preferRelativeResize="0"/>
          <p:nvPr/>
        </p:nvPicPr>
        <p:blipFill rotWithShape="1">
          <a:blip r:embed="rId3">
            <a:alphaModFix/>
          </a:blip>
          <a:srcRect b="48641" l="75820" r="0" t="6876"/>
          <a:stretch/>
        </p:blipFill>
        <p:spPr>
          <a:xfrm>
            <a:off x="6966589" y="2294173"/>
            <a:ext cx="1439334" cy="1323948"/>
          </a:xfrm>
          <a:prstGeom prst="rect">
            <a:avLst/>
          </a:prstGeom>
          <a:noFill/>
          <a:ln>
            <a:noFill/>
          </a:ln>
        </p:spPr>
      </p:pic>
      <p:sp>
        <p:nvSpPr>
          <p:cNvPr id="619" name="Google Shape;619;p52"/>
          <p:cNvSpPr txBox="1"/>
          <p:nvPr/>
        </p:nvSpPr>
        <p:spPr>
          <a:xfrm>
            <a:off x="931275" y="1045225"/>
            <a:ext cx="5798400" cy="2504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ja" sz="1300">
                <a:latin typeface="M PLUS 1p Medium"/>
                <a:ea typeface="M PLUS 1p Medium"/>
                <a:cs typeface="M PLUS 1p Medium"/>
                <a:sym typeface="M PLUS 1p Medium"/>
              </a:rPr>
              <a:t>◎ どこにいても仕事が進められる</a:t>
            </a:r>
            <a:endParaRPr sz="1300">
              <a:latin typeface="M PLUS 1p Medium"/>
              <a:ea typeface="M PLUS 1p Medium"/>
              <a:cs typeface="M PLUS 1p Medium"/>
              <a:sym typeface="M PLUS 1p Medium"/>
            </a:endParaRPr>
          </a:p>
          <a:p>
            <a:pPr indent="0" lvl="0" marL="0" rtl="0" algn="l">
              <a:lnSpc>
                <a:spcPct val="115000"/>
              </a:lnSpc>
              <a:spcBef>
                <a:spcPts val="1200"/>
              </a:spcBef>
              <a:spcAft>
                <a:spcPts val="0"/>
              </a:spcAft>
              <a:buNone/>
            </a:pPr>
            <a:r>
              <a:rPr lang="ja" sz="1300">
                <a:latin typeface="M PLUS 1p Medium"/>
                <a:ea typeface="M PLUS 1p Medium"/>
                <a:cs typeface="M PLUS 1p Medium"/>
                <a:sym typeface="M PLUS 1p Medium"/>
              </a:rPr>
              <a:t>◎ プロジェクトの進行や管理がしやすくなる</a:t>
            </a:r>
            <a:endParaRPr sz="1300">
              <a:latin typeface="M PLUS 1p Medium"/>
              <a:ea typeface="M PLUS 1p Medium"/>
              <a:cs typeface="M PLUS 1p Medium"/>
              <a:sym typeface="M PLUS 1p Medium"/>
            </a:endParaRPr>
          </a:p>
          <a:p>
            <a:pPr indent="0" lvl="0" marL="0" rtl="0" algn="l">
              <a:lnSpc>
                <a:spcPct val="115000"/>
              </a:lnSpc>
              <a:spcBef>
                <a:spcPts val="1200"/>
              </a:spcBef>
              <a:spcAft>
                <a:spcPts val="0"/>
              </a:spcAft>
              <a:buNone/>
            </a:pPr>
            <a:r>
              <a:rPr lang="ja" sz="1300">
                <a:latin typeface="M PLUS 1p Medium"/>
                <a:ea typeface="M PLUS 1p Medium"/>
                <a:cs typeface="M PLUS 1p Medium"/>
                <a:sym typeface="M PLUS 1p Medium"/>
              </a:rPr>
              <a:t>◎ 取引先や顧客とのやりとりがスピーディーになる</a:t>
            </a:r>
            <a:endParaRPr sz="1300">
              <a:latin typeface="M PLUS 1p Medium"/>
              <a:ea typeface="M PLUS 1p Medium"/>
              <a:cs typeface="M PLUS 1p Medium"/>
              <a:sym typeface="M PLUS 1p Medium"/>
            </a:endParaRPr>
          </a:p>
          <a:p>
            <a:pPr indent="0" lvl="0" marL="0" rtl="0" algn="l">
              <a:lnSpc>
                <a:spcPct val="115000"/>
              </a:lnSpc>
              <a:spcBef>
                <a:spcPts val="1200"/>
              </a:spcBef>
              <a:spcAft>
                <a:spcPts val="0"/>
              </a:spcAft>
              <a:buNone/>
            </a:pPr>
            <a:r>
              <a:rPr lang="ja" sz="1300">
                <a:latin typeface="M PLUS 1p Medium"/>
                <a:ea typeface="M PLUS 1p Medium"/>
                <a:cs typeface="M PLUS 1p Medium"/>
                <a:sym typeface="M PLUS 1p Medium"/>
              </a:rPr>
              <a:t>◎ コミュニケーションの活性化で働きやすい職場につながる</a:t>
            </a:r>
            <a:endParaRPr sz="1300">
              <a:latin typeface="M PLUS 1p Medium"/>
              <a:ea typeface="M PLUS 1p Medium"/>
              <a:cs typeface="M PLUS 1p Medium"/>
              <a:sym typeface="M PLUS 1p Medium"/>
            </a:endParaRPr>
          </a:p>
          <a:p>
            <a:pPr indent="0" lvl="0" marL="0" rtl="0" algn="l">
              <a:lnSpc>
                <a:spcPct val="115000"/>
              </a:lnSpc>
              <a:spcBef>
                <a:spcPts val="1200"/>
              </a:spcBef>
              <a:spcAft>
                <a:spcPts val="0"/>
              </a:spcAft>
              <a:buNone/>
            </a:pPr>
            <a:r>
              <a:rPr lang="ja" sz="1300">
                <a:latin typeface="M PLUS 1p Medium"/>
                <a:ea typeface="M PLUS 1p Medium"/>
                <a:cs typeface="M PLUS 1p Medium"/>
                <a:sym typeface="M PLUS 1p Medium"/>
              </a:rPr>
              <a:t>◎ 公私混同を避け、情報漏洩のリスクが下がる</a:t>
            </a:r>
            <a:endParaRPr sz="1300">
              <a:latin typeface="M PLUS 1p Medium"/>
              <a:ea typeface="M PLUS 1p Medium"/>
              <a:cs typeface="M PLUS 1p Medium"/>
              <a:sym typeface="M PLUS 1p Medium"/>
            </a:endParaRPr>
          </a:p>
          <a:p>
            <a:pPr indent="0" lvl="0" marL="0" rtl="0" algn="l">
              <a:lnSpc>
                <a:spcPct val="115000"/>
              </a:lnSpc>
              <a:spcBef>
                <a:spcPts val="1200"/>
              </a:spcBef>
              <a:spcAft>
                <a:spcPts val="0"/>
              </a:spcAft>
              <a:buNone/>
            </a:pPr>
            <a:r>
              <a:rPr lang="ja" sz="1300">
                <a:latin typeface="M PLUS 1p Medium"/>
                <a:ea typeface="M PLUS 1p Medium"/>
                <a:cs typeface="M PLUS 1p Medium"/>
                <a:sym typeface="M PLUS 1p Medium"/>
              </a:rPr>
              <a:t>◎ 業務の可視化で属人的な情報の削減できる</a:t>
            </a:r>
            <a:endParaRPr sz="1300">
              <a:latin typeface="M PLUS 1p Medium"/>
              <a:ea typeface="M PLUS 1p Medium"/>
              <a:cs typeface="M PLUS 1p Medium"/>
              <a:sym typeface="M PLUS 1p Medium"/>
            </a:endParaRPr>
          </a:p>
          <a:p>
            <a:pPr indent="0" lvl="0" marL="0" rtl="0" algn="l">
              <a:lnSpc>
                <a:spcPct val="115000"/>
              </a:lnSpc>
              <a:spcBef>
                <a:spcPts val="1200"/>
              </a:spcBef>
              <a:spcAft>
                <a:spcPts val="1200"/>
              </a:spcAft>
              <a:buNone/>
            </a:pPr>
            <a:r>
              <a:rPr lang="ja" sz="1300">
                <a:latin typeface="M PLUS 1p Medium"/>
                <a:ea typeface="M PLUS 1p Medium"/>
                <a:cs typeface="M PLUS 1p Medium"/>
                <a:sym typeface="M PLUS 1p Medium"/>
              </a:rPr>
              <a:t>◎ 人がやらなくても良い作業は自動化できる</a:t>
            </a:r>
            <a:endParaRPr sz="1300">
              <a:latin typeface="M PLUS 1p Medium"/>
              <a:ea typeface="M PLUS 1p Medium"/>
              <a:cs typeface="M PLUS 1p Medium"/>
              <a:sym typeface="M PLUS 1p Medium"/>
            </a:endParaRPr>
          </a:p>
        </p:txBody>
      </p:sp>
      <p:sp>
        <p:nvSpPr>
          <p:cNvPr id="620" name="Google Shape;620;p52"/>
          <p:cNvSpPr txBox="1"/>
          <p:nvPr/>
        </p:nvSpPr>
        <p:spPr>
          <a:xfrm>
            <a:off x="1352475" y="4035117"/>
            <a:ext cx="639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Chatworkを使いこなして、上記の働き方を実現させ</a:t>
            </a:r>
            <a:r>
              <a:rPr b="1" lang="ja">
                <a:solidFill>
                  <a:schemeClr val="lt1"/>
                </a:solidFill>
                <a:latin typeface="M PLUS 1p"/>
                <a:ea typeface="M PLUS 1p"/>
                <a:cs typeface="M PLUS 1p"/>
                <a:sym typeface="M PLUS 1p"/>
              </a:rPr>
              <a:t>たいと思っています。</a:t>
            </a:r>
            <a:endParaRPr b="1">
              <a:solidFill>
                <a:schemeClr val="lt1"/>
              </a:solidFill>
              <a:latin typeface="M PLUS 1p"/>
              <a:ea typeface="M PLUS 1p"/>
              <a:cs typeface="M PLUS 1p"/>
              <a:sym typeface="M PLUS 1p"/>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6"/>
          <p:cNvSpPr txBox="1"/>
          <p:nvPr>
            <p:ph type="title"/>
          </p:nvPr>
        </p:nvSpPr>
        <p:spPr>
          <a:xfrm>
            <a:off x="193800" y="247664"/>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ja" sz="1800">
                <a:latin typeface="M PLUS 1p"/>
                <a:ea typeface="M PLUS 1p"/>
                <a:cs typeface="M PLUS 1p"/>
                <a:sym typeface="M PLUS 1p"/>
              </a:rPr>
              <a:t>「</a:t>
            </a:r>
            <a:r>
              <a:rPr b="1" lang="ja" sz="1800">
                <a:solidFill>
                  <a:srgbClr val="000000"/>
                </a:solidFill>
                <a:latin typeface="M PLUS 1p"/>
                <a:ea typeface="M PLUS 1p"/>
                <a:cs typeface="M PLUS 1p"/>
                <a:sym typeface="M PLUS 1p"/>
              </a:rPr>
              <a:t>Chatwork説明会用キット」</a:t>
            </a:r>
            <a:r>
              <a:rPr b="1" lang="ja" sz="1800">
                <a:latin typeface="M PLUS 1p"/>
                <a:ea typeface="M PLUS 1p"/>
                <a:cs typeface="M PLUS 1p"/>
                <a:sym typeface="M PLUS 1p"/>
              </a:rPr>
              <a:t>について</a:t>
            </a:r>
            <a:endParaRPr b="1" sz="1800">
              <a:latin typeface="M PLUS 1p"/>
              <a:ea typeface="M PLUS 1p"/>
              <a:cs typeface="M PLUS 1p"/>
              <a:sym typeface="M PLUS 1p"/>
            </a:endParaRPr>
          </a:p>
        </p:txBody>
      </p:sp>
      <p:sp>
        <p:nvSpPr>
          <p:cNvPr id="196" name="Google Shape;196;p26"/>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197" name="Google Shape;197;p26"/>
          <p:cNvSpPr txBox="1"/>
          <p:nvPr>
            <p:ph idx="1" type="body"/>
          </p:nvPr>
        </p:nvSpPr>
        <p:spPr>
          <a:xfrm>
            <a:off x="858300" y="989105"/>
            <a:ext cx="7884600" cy="3447900"/>
          </a:xfrm>
          <a:prstGeom prst="rect">
            <a:avLst/>
          </a:prstGeom>
        </p:spPr>
        <p:txBody>
          <a:bodyPr anchorCtr="0" anchor="t" bIns="0" lIns="0" spcFirstLastPara="1" rIns="0" wrap="square" tIns="0">
            <a:spAutoFit/>
          </a:bodyPr>
          <a:lstStyle/>
          <a:p>
            <a:pPr indent="0" lvl="0" marL="0" rtl="0" algn="l">
              <a:lnSpc>
                <a:spcPct val="150000"/>
              </a:lnSpc>
              <a:spcBef>
                <a:spcPts val="0"/>
              </a:spcBef>
              <a:spcAft>
                <a:spcPts val="1200"/>
              </a:spcAft>
              <a:buNone/>
            </a:pPr>
            <a:r>
              <a:rPr lang="ja" sz="1400">
                <a:solidFill>
                  <a:schemeClr val="dk1"/>
                </a:solidFill>
              </a:rPr>
              <a:t>Chatworkを導入いただきありがとうございます。</a:t>
            </a:r>
            <a:br>
              <a:rPr lang="ja" sz="1400">
                <a:solidFill>
                  <a:schemeClr val="dk1"/>
                </a:solidFill>
              </a:rPr>
            </a:br>
            <a:br>
              <a:rPr lang="ja" sz="1400">
                <a:solidFill>
                  <a:schemeClr val="dk1"/>
                </a:solidFill>
              </a:rPr>
            </a:br>
            <a:r>
              <a:rPr lang="ja" sz="1400">
                <a:solidFill>
                  <a:schemeClr val="dk1"/>
                </a:solidFill>
              </a:rPr>
              <a:t>「</a:t>
            </a:r>
            <a:r>
              <a:rPr lang="ja" sz="1400">
                <a:solidFill>
                  <a:schemeClr val="dk1"/>
                </a:solidFill>
              </a:rPr>
              <a:t>組織利用を開始するためのプレゼンテーション資料</a:t>
            </a:r>
            <a:r>
              <a:rPr lang="ja" sz="1400">
                <a:solidFill>
                  <a:schemeClr val="dk1"/>
                </a:solidFill>
              </a:rPr>
              <a:t>」は、Chatworkの管理・推進者が、</a:t>
            </a:r>
            <a:br>
              <a:rPr lang="ja" sz="1400">
                <a:solidFill>
                  <a:schemeClr val="dk1"/>
                </a:solidFill>
              </a:rPr>
            </a:br>
            <a:r>
              <a:rPr lang="ja" sz="1400">
                <a:solidFill>
                  <a:schemeClr val="dk1"/>
                </a:solidFill>
              </a:rPr>
              <a:t>約35分で</a:t>
            </a:r>
            <a:r>
              <a:rPr b="1" lang="ja" sz="1400">
                <a:solidFill>
                  <a:schemeClr val="dk1"/>
                </a:solidFill>
              </a:rPr>
              <a:t>Chatworkの概要、導入理由、運用ルール、</a:t>
            </a:r>
            <a:r>
              <a:rPr b="1" lang="ja" sz="1400">
                <a:solidFill>
                  <a:schemeClr val="dk1"/>
                </a:solidFill>
              </a:rPr>
              <a:t>ログイン方法</a:t>
            </a:r>
            <a:r>
              <a:rPr lang="ja" sz="1400">
                <a:solidFill>
                  <a:schemeClr val="dk1"/>
                </a:solidFill>
              </a:rPr>
              <a:t>についての説明を</a:t>
            </a:r>
            <a:br>
              <a:rPr lang="ja" sz="1400">
                <a:solidFill>
                  <a:schemeClr val="dk1"/>
                </a:solidFill>
              </a:rPr>
            </a:br>
            <a:r>
              <a:rPr lang="ja" sz="1400">
                <a:solidFill>
                  <a:schemeClr val="dk1"/>
                </a:solidFill>
              </a:rPr>
              <a:t>おこなうための、</a:t>
            </a:r>
            <a:r>
              <a:rPr b="1" lang="ja" sz="1400">
                <a:solidFill>
                  <a:schemeClr val="dk1"/>
                </a:solidFill>
              </a:rPr>
              <a:t>台本付き</a:t>
            </a:r>
            <a:r>
              <a:rPr lang="ja" sz="1400">
                <a:solidFill>
                  <a:schemeClr val="dk1"/>
                </a:solidFill>
              </a:rPr>
              <a:t>プレゼンテーション用資料</a:t>
            </a:r>
            <a:r>
              <a:rPr lang="ja" sz="1400">
                <a:solidFill>
                  <a:schemeClr val="dk1"/>
                </a:solidFill>
              </a:rPr>
              <a:t>となっています。</a:t>
            </a:r>
            <a:br>
              <a:rPr lang="ja" sz="1400">
                <a:solidFill>
                  <a:schemeClr val="dk1"/>
                </a:solidFill>
              </a:rPr>
            </a:br>
            <a:br>
              <a:rPr lang="ja" sz="1400">
                <a:solidFill>
                  <a:schemeClr val="dk1"/>
                </a:solidFill>
              </a:rPr>
            </a:br>
            <a:r>
              <a:rPr lang="ja" sz="1400">
                <a:solidFill>
                  <a:schemeClr val="dk1"/>
                </a:solidFill>
              </a:rPr>
              <a:t>導入直後に重要な</a:t>
            </a:r>
            <a:r>
              <a:rPr b="1" lang="ja" sz="1400">
                <a:solidFill>
                  <a:schemeClr val="accent1"/>
                </a:solidFill>
              </a:rPr>
              <a:t>「なぜChatworkを使うのか」「どのようにChatworkを使って欲しいのか」</a:t>
            </a:r>
            <a:br>
              <a:rPr b="1" lang="ja" sz="1400">
                <a:solidFill>
                  <a:schemeClr val="accent1"/>
                </a:solidFill>
              </a:rPr>
            </a:br>
            <a:r>
              <a:rPr b="1" lang="ja" sz="1400">
                <a:solidFill>
                  <a:schemeClr val="accent1"/>
                </a:solidFill>
              </a:rPr>
              <a:t>を管理下ユーザーに説明するのに有効な資料</a:t>
            </a:r>
            <a:r>
              <a:rPr lang="ja" sz="1400">
                <a:solidFill>
                  <a:schemeClr val="dk1"/>
                </a:solidFill>
              </a:rPr>
              <a:t>です。</a:t>
            </a:r>
            <a:br>
              <a:rPr lang="ja" sz="1400">
                <a:solidFill>
                  <a:schemeClr val="dk1"/>
                </a:solidFill>
              </a:rPr>
            </a:br>
            <a:br>
              <a:rPr lang="ja" sz="1400">
                <a:solidFill>
                  <a:schemeClr val="dk1"/>
                </a:solidFill>
              </a:rPr>
            </a:br>
            <a:r>
              <a:rPr b="1" lang="ja" sz="1400">
                <a:solidFill>
                  <a:schemeClr val="dk1"/>
                </a:solidFill>
              </a:rPr>
              <a:t>「</a:t>
            </a:r>
            <a:r>
              <a:rPr b="1" lang="ja" sz="1400">
                <a:solidFill>
                  <a:schemeClr val="dk1"/>
                </a:solidFill>
              </a:rPr>
              <a:t>導入背景・目的」「運用ルール」</a:t>
            </a:r>
            <a:r>
              <a:rPr lang="ja" sz="1400">
                <a:solidFill>
                  <a:schemeClr val="dk1"/>
                </a:solidFill>
              </a:rPr>
              <a:t>を編集し、</a:t>
            </a:r>
            <a:br>
              <a:rPr lang="ja" sz="1400">
                <a:solidFill>
                  <a:schemeClr val="dk1"/>
                </a:solidFill>
              </a:rPr>
            </a:br>
            <a:r>
              <a:rPr lang="ja" sz="1400">
                <a:solidFill>
                  <a:schemeClr val="dk1"/>
                </a:solidFill>
              </a:rPr>
              <a:t>説明会を開催する際のプレゼンテーション資料としてご活用ください。</a:t>
            </a:r>
            <a:endParaRPr sz="1400">
              <a:solidFill>
                <a:schemeClr val="dk1"/>
              </a:solidFill>
            </a:endParaRPr>
          </a:p>
        </p:txBody>
      </p:sp>
      <p:pic>
        <p:nvPicPr>
          <p:cNvPr id="198" name="Google Shape;198;p26"/>
          <p:cNvPicPr preferRelativeResize="0"/>
          <p:nvPr/>
        </p:nvPicPr>
        <p:blipFill>
          <a:blip r:embed="rId3">
            <a:alphaModFix/>
          </a:blip>
          <a:stretch>
            <a:fillRect/>
          </a:stretch>
        </p:blipFill>
        <p:spPr>
          <a:xfrm>
            <a:off x="6799825" y="3442230"/>
            <a:ext cx="1451275" cy="1277370"/>
          </a:xfrm>
          <a:prstGeom prst="rect">
            <a:avLst/>
          </a:prstGeom>
          <a:noFill/>
          <a:ln>
            <a:noFill/>
          </a:ln>
        </p:spPr>
      </p:pic>
      <p:sp>
        <p:nvSpPr>
          <p:cNvPr id="199" name="Google Shape;199;p26"/>
          <p:cNvSpPr/>
          <p:nvPr/>
        </p:nvSpPr>
        <p:spPr>
          <a:xfrm>
            <a:off x="6923900"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3"/>
          <p:cNvSpPr/>
          <p:nvPr/>
        </p:nvSpPr>
        <p:spPr>
          <a:xfrm>
            <a:off x="947400" y="904575"/>
            <a:ext cx="6334800" cy="3741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3"/>
          <p:cNvSpPr txBox="1"/>
          <p:nvPr>
            <p:ph type="title"/>
          </p:nvPr>
        </p:nvSpPr>
        <p:spPr>
          <a:xfrm>
            <a:off x="270000" y="239419"/>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【補足】</a:t>
            </a:r>
            <a:r>
              <a:rPr lang="ja" sz="1800"/>
              <a:t>「3分でわかる！Chatworkとは？」動画</a:t>
            </a:r>
            <a:endParaRPr sz="1800"/>
          </a:p>
        </p:txBody>
      </p:sp>
      <p:sp>
        <p:nvSpPr>
          <p:cNvPr id="627" name="Google Shape;627;p53"/>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14</a:t>
            </a:r>
            <a:endParaRPr/>
          </a:p>
        </p:txBody>
      </p:sp>
      <p:sp>
        <p:nvSpPr>
          <p:cNvPr id="628" name="Google Shape;628;p53"/>
          <p:cNvSpPr txBox="1"/>
          <p:nvPr>
            <p:ph idx="1" type="body"/>
          </p:nvPr>
        </p:nvSpPr>
        <p:spPr>
          <a:xfrm>
            <a:off x="7130620" y="2061931"/>
            <a:ext cx="1522800" cy="3387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1200"/>
              </a:spcAft>
              <a:buNone/>
            </a:pPr>
            <a:r>
              <a:rPr lang="ja" sz="1100">
                <a:solidFill>
                  <a:schemeClr val="accent1"/>
                </a:solidFill>
                <a:latin typeface="M PLUS 1p Medium"/>
                <a:ea typeface="M PLUS 1p Medium"/>
                <a:cs typeface="M PLUS 1p Medium"/>
                <a:sym typeface="M PLUS 1p Medium"/>
              </a:rPr>
              <a:t>音が出ますので</a:t>
            </a:r>
            <a:br>
              <a:rPr lang="ja" sz="1100">
                <a:solidFill>
                  <a:schemeClr val="accent1"/>
                </a:solidFill>
                <a:latin typeface="M PLUS 1p Medium"/>
                <a:ea typeface="M PLUS 1p Medium"/>
                <a:cs typeface="M PLUS 1p Medium"/>
                <a:sym typeface="M PLUS 1p Medium"/>
              </a:rPr>
            </a:br>
            <a:r>
              <a:rPr lang="ja" sz="1100">
                <a:solidFill>
                  <a:schemeClr val="accent1"/>
                </a:solidFill>
                <a:latin typeface="M PLUS 1p Medium"/>
                <a:ea typeface="M PLUS 1p Medium"/>
                <a:cs typeface="M PLUS 1p Medium"/>
                <a:sym typeface="M PLUS 1p Medium"/>
              </a:rPr>
              <a:t>ご注意ください</a:t>
            </a:r>
            <a:endParaRPr sz="1100">
              <a:solidFill>
                <a:schemeClr val="accent1"/>
              </a:solidFill>
              <a:latin typeface="M PLUS 1p Medium"/>
              <a:ea typeface="M PLUS 1p Medium"/>
              <a:cs typeface="M PLUS 1p Medium"/>
              <a:sym typeface="M PLUS 1p Medium"/>
            </a:endParaRPr>
          </a:p>
        </p:txBody>
      </p:sp>
      <p:pic>
        <p:nvPicPr>
          <p:cNvPr id="629" name="Google Shape;629;p53" title="3分でわかる！Chatworkとは？.mp4">
            <a:hlinkClick r:id="rId3"/>
          </p:cNvPr>
          <p:cNvPicPr preferRelativeResize="0"/>
          <p:nvPr/>
        </p:nvPicPr>
        <p:blipFill>
          <a:blip r:embed="rId4">
            <a:alphaModFix/>
          </a:blip>
          <a:stretch>
            <a:fillRect/>
          </a:stretch>
        </p:blipFill>
        <p:spPr>
          <a:xfrm>
            <a:off x="1107225" y="1083763"/>
            <a:ext cx="6015149" cy="3383524"/>
          </a:xfrm>
          <a:prstGeom prst="rect">
            <a:avLst/>
          </a:prstGeom>
          <a:noFill/>
          <a:ln>
            <a:noFill/>
          </a:ln>
        </p:spPr>
      </p:pic>
      <p:grpSp>
        <p:nvGrpSpPr>
          <p:cNvPr id="630" name="Google Shape;630;p53"/>
          <p:cNvGrpSpPr/>
          <p:nvPr/>
        </p:nvGrpSpPr>
        <p:grpSpPr>
          <a:xfrm>
            <a:off x="6498309" y="-47842"/>
            <a:ext cx="2513672" cy="2439157"/>
            <a:chOff x="6798111" y="826806"/>
            <a:chExt cx="2513672" cy="2439157"/>
          </a:xfrm>
        </p:grpSpPr>
        <p:grpSp>
          <p:nvGrpSpPr>
            <p:cNvPr id="631" name="Google Shape;631;p53"/>
            <p:cNvGrpSpPr/>
            <p:nvPr/>
          </p:nvGrpSpPr>
          <p:grpSpPr>
            <a:xfrm rot="8999889">
              <a:off x="7097623" y="1190862"/>
              <a:ext cx="1914647" cy="1711044"/>
              <a:chOff x="245800" y="4567732"/>
              <a:chExt cx="1748315" cy="1562400"/>
            </a:xfrm>
          </p:grpSpPr>
          <p:sp>
            <p:nvSpPr>
              <p:cNvPr id="632" name="Google Shape;632;p53"/>
              <p:cNvSpPr/>
              <p:nvPr/>
            </p:nvSpPr>
            <p:spPr>
              <a:xfrm>
                <a:off x="245800" y="4567732"/>
                <a:ext cx="1562400" cy="1562400"/>
              </a:xfrm>
              <a:prstGeom prst="ellipse">
                <a:avLst/>
              </a:prstGeom>
              <a:solidFill>
                <a:srgbClr val="F037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900">
                  <a:solidFill>
                    <a:srgbClr val="FFFFFF"/>
                  </a:solidFill>
                  <a:latin typeface="M PLUS 1p"/>
                  <a:ea typeface="M PLUS 1p"/>
                  <a:cs typeface="M PLUS 1p"/>
                  <a:sym typeface="M PLUS 1p"/>
                </a:endParaRPr>
              </a:p>
            </p:txBody>
          </p:sp>
          <p:sp>
            <p:nvSpPr>
              <p:cNvPr id="633" name="Google Shape;633;p53"/>
              <p:cNvSpPr/>
              <p:nvPr/>
            </p:nvSpPr>
            <p:spPr>
              <a:xfrm rot="-5400000">
                <a:off x="1715577" y="5208846"/>
                <a:ext cx="268225" cy="288850"/>
              </a:xfrm>
              <a:prstGeom prst="flowChartMerge">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grpSp>
        <p:sp>
          <p:nvSpPr>
            <p:cNvPr id="634" name="Google Shape;634;p53"/>
            <p:cNvSpPr txBox="1"/>
            <p:nvPr/>
          </p:nvSpPr>
          <p:spPr>
            <a:xfrm>
              <a:off x="7482573" y="1431919"/>
              <a:ext cx="16080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ja">
                  <a:solidFill>
                    <a:srgbClr val="FFFFFF"/>
                  </a:solidFill>
                  <a:latin typeface="M PLUS 1p"/>
                  <a:ea typeface="M PLUS 1p"/>
                  <a:cs typeface="M PLUS 1p"/>
                  <a:sym typeface="M PLUS 1p"/>
                </a:rPr>
                <a:t>再生ボタンを</a:t>
              </a:r>
              <a:endParaRPr b="1">
                <a:solidFill>
                  <a:srgbClr val="FFFFFF"/>
                </a:solidFill>
                <a:latin typeface="M PLUS 1p"/>
                <a:ea typeface="M PLUS 1p"/>
                <a:cs typeface="M PLUS 1p"/>
                <a:sym typeface="M PLUS 1p"/>
              </a:endParaRPr>
            </a:p>
            <a:p>
              <a:pPr indent="0" lvl="0" marL="0" rtl="0" algn="l">
                <a:lnSpc>
                  <a:spcPct val="115000"/>
                </a:lnSpc>
                <a:spcBef>
                  <a:spcPts val="0"/>
                </a:spcBef>
                <a:spcAft>
                  <a:spcPts val="0"/>
                </a:spcAft>
                <a:buNone/>
              </a:pPr>
              <a:r>
                <a:rPr b="1" lang="ja">
                  <a:solidFill>
                    <a:srgbClr val="FFFFFF"/>
                  </a:solidFill>
                  <a:latin typeface="M PLUS 1p"/>
                  <a:ea typeface="M PLUS 1p"/>
                  <a:cs typeface="M PLUS 1p"/>
                  <a:sym typeface="M PLUS 1p"/>
                </a:rPr>
                <a:t>クリックし、</a:t>
              </a:r>
              <a:endParaRPr b="1">
                <a:solidFill>
                  <a:srgbClr val="FFFFFF"/>
                </a:solidFill>
                <a:latin typeface="M PLUS 1p"/>
                <a:ea typeface="M PLUS 1p"/>
                <a:cs typeface="M PLUS 1p"/>
                <a:sym typeface="M PLUS 1p"/>
              </a:endParaRPr>
            </a:p>
            <a:p>
              <a:pPr indent="0" lvl="0" marL="0" rtl="0" algn="l">
                <a:lnSpc>
                  <a:spcPct val="115000"/>
                </a:lnSpc>
                <a:spcBef>
                  <a:spcPts val="0"/>
                </a:spcBef>
                <a:spcAft>
                  <a:spcPts val="0"/>
                </a:spcAft>
                <a:buNone/>
              </a:pPr>
              <a:r>
                <a:rPr b="1" lang="ja">
                  <a:solidFill>
                    <a:srgbClr val="FFFFFF"/>
                  </a:solidFill>
                  <a:latin typeface="M PLUS 1p"/>
                  <a:ea typeface="M PLUS 1p"/>
                  <a:cs typeface="M PLUS 1p"/>
                  <a:sym typeface="M PLUS 1p"/>
                </a:rPr>
                <a:t>動画を再生して</a:t>
              </a:r>
              <a:endParaRPr b="1">
                <a:solidFill>
                  <a:srgbClr val="FFFFFF"/>
                </a:solidFill>
                <a:latin typeface="M PLUS 1p"/>
                <a:ea typeface="M PLUS 1p"/>
                <a:cs typeface="M PLUS 1p"/>
                <a:sym typeface="M PLUS 1p"/>
              </a:endParaRPr>
            </a:p>
            <a:p>
              <a:pPr indent="0" lvl="0" marL="0" rtl="0" algn="l">
                <a:lnSpc>
                  <a:spcPct val="115000"/>
                </a:lnSpc>
                <a:spcBef>
                  <a:spcPts val="0"/>
                </a:spcBef>
                <a:spcAft>
                  <a:spcPts val="0"/>
                </a:spcAft>
                <a:buNone/>
              </a:pPr>
              <a:r>
                <a:rPr b="1" lang="ja">
                  <a:solidFill>
                    <a:srgbClr val="FFFFFF"/>
                  </a:solidFill>
                  <a:latin typeface="M PLUS 1p"/>
                  <a:ea typeface="M PLUS 1p"/>
                  <a:cs typeface="M PLUS 1p"/>
                  <a:sym typeface="M PLUS 1p"/>
                </a:rPr>
                <a:t>ください。</a:t>
              </a:r>
              <a:endParaRPr b="1">
                <a:solidFill>
                  <a:srgbClr val="FFFFFF"/>
                </a:solidFill>
                <a:latin typeface="M PLUS 1p"/>
                <a:ea typeface="M PLUS 1p"/>
                <a:cs typeface="M PLUS 1p"/>
                <a:sym typeface="M PLUS 1p"/>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5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15</a:t>
            </a:r>
            <a:endParaRPr/>
          </a:p>
        </p:txBody>
      </p:sp>
      <p:sp>
        <p:nvSpPr>
          <p:cNvPr id="640" name="Google Shape;640;p54"/>
          <p:cNvSpPr txBox="1"/>
          <p:nvPr/>
        </p:nvSpPr>
        <p:spPr>
          <a:xfrm>
            <a:off x="4389400" y="1963459"/>
            <a:ext cx="38553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ja" sz="2000">
                <a:solidFill>
                  <a:srgbClr val="13202F"/>
                </a:solidFill>
                <a:latin typeface="M PLUS 1p Medium"/>
                <a:ea typeface="M PLUS 1p Medium"/>
                <a:cs typeface="M PLUS 1p Medium"/>
                <a:sym typeface="M PLUS 1p Medium"/>
              </a:rPr>
              <a:t>導入背景・目的</a:t>
            </a:r>
            <a:endParaRPr sz="2000">
              <a:solidFill>
                <a:srgbClr val="13202F"/>
              </a:solidFill>
              <a:latin typeface="M PLUS 1p Medium"/>
              <a:ea typeface="M PLUS 1p Medium"/>
              <a:cs typeface="M PLUS 1p Medium"/>
              <a:sym typeface="M PLUS 1p Medium"/>
            </a:endParaRPr>
          </a:p>
        </p:txBody>
      </p:sp>
      <p:sp>
        <p:nvSpPr>
          <p:cNvPr id="641" name="Google Shape;641;p54"/>
          <p:cNvSpPr/>
          <p:nvPr/>
        </p:nvSpPr>
        <p:spPr>
          <a:xfrm>
            <a:off x="3660995" y="209637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2</a:t>
            </a:r>
            <a:endParaRPr b="1" sz="2400">
              <a:solidFill>
                <a:srgbClr val="13202F"/>
              </a:solidFill>
              <a:latin typeface="M PLUS 1p"/>
              <a:ea typeface="M PLUS 1p"/>
              <a:cs typeface="M PLUS 1p"/>
              <a:sym typeface="M PLUS 1p"/>
            </a:endParaRPr>
          </a:p>
        </p:txBody>
      </p:sp>
      <p:grpSp>
        <p:nvGrpSpPr>
          <p:cNvPr id="642" name="Google Shape;642;p54"/>
          <p:cNvGrpSpPr/>
          <p:nvPr/>
        </p:nvGrpSpPr>
        <p:grpSpPr>
          <a:xfrm>
            <a:off x="4411333" y="1696670"/>
            <a:ext cx="1469342" cy="467656"/>
            <a:chOff x="2078228" y="3356296"/>
            <a:chExt cx="2854200" cy="908422"/>
          </a:xfrm>
        </p:grpSpPr>
        <p:sp>
          <p:nvSpPr>
            <p:cNvPr id="643" name="Google Shape;643;p54"/>
            <p:cNvSpPr/>
            <p:nvPr/>
          </p:nvSpPr>
          <p:spPr>
            <a:xfrm>
              <a:off x="2078228" y="3356296"/>
              <a:ext cx="2854200" cy="75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rgbClr val="FFFFFF"/>
                  </a:solidFill>
                  <a:latin typeface="M PLUS 1p ExtraBold"/>
                  <a:ea typeface="M PLUS 1p ExtraBold"/>
                  <a:cs typeface="M PLUS 1p ExtraBold"/>
                  <a:sym typeface="M PLUS 1p ExtraBold"/>
                </a:rPr>
                <a:t>重 要</a:t>
              </a:r>
              <a:endParaRPr sz="1600">
                <a:solidFill>
                  <a:srgbClr val="FFFFFF"/>
                </a:solidFill>
                <a:latin typeface="M PLUS 1p ExtraBold"/>
                <a:ea typeface="M PLUS 1p ExtraBold"/>
                <a:cs typeface="M PLUS 1p ExtraBold"/>
                <a:sym typeface="M PLUS 1p ExtraBold"/>
              </a:endParaRPr>
            </a:p>
          </p:txBody>
        </p:sp>
        <p:sp>
          <p:nvSpPr>
            <p:cNvPr id="644" name="Google Shape;644;p54"/>
            <p:cNvSpPr/>
            <p:nvPr/>
          </p:nvSpPr>
          <p:spPr>
            <a:xfrm>
              <a:off x="3344793" y="4110818"/>
              <a:ext cx="321075" cy="153900"/>
            </a:xfrm>
            <a:prstGeom prst="flowChartMerg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5"/>
          <p:cNvSpPr txBox="1"/>
          <p:nvPr>
            <p:ph type="title"/>
          </p:nvPr>
        </p:nvSpPr>
        <p:spPr>
          <a:xfrm>
            <a:off x="270000" y="237067"/>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導入背景</a:t>
            </a:r>
            <a:endParaRPr sz="1800"/>
          </a:p>
        </p:txBody>
      </p:sp>
      <p:sp>
        <p:nvSpPr>
          <p:cNvPr id="650" name="Google Shape;650;p55"/>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16</a:t>
            </a:r>
            <a:endParaRPr/>
          </a:p>
        </p:txBody>
      </p:sp>
      <p:sp>
        <p:nvSpPr>
          <p:cNvPr id="651" name="Google Shape;651;p55"/>
          <p:cNvSpPr txBox="1"/>
          <p:nvPr/>
        </p:nvSpPr>
        <p:spPr>
          <a:xfrm>
            <a:off x="1189050" y="748125"/>
            <a:ext cx="717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latin typeface="M PLUS 1p"/>
                <a:ea typeface="M PLUS 1p"/>
                <a:cs typeface="M PLUS 1p"/>
                <a:sym typeface="M PLUS 1p"/>
              </a:rPr>
              <a:t>Chatworkの導入に至った、大きなポイントは以下の3点です。</a:t>
            </a:r>
            <a:endParaRPr>
              <a:latin typeface="M PLUS 1p"/>
              <a:ea typeface="M PLUS 1p"/>
              <a:cs typeface="M PLUS 1p"/>
              <a:sym typeface="M PLUS 1p"/>
            </a:endParaRPr>
          </a:p>
        </p:txBody>
      </p:sp>
      <p:sp>
        <p:nvSpPr>
          <p:cNvPr id="652" name="Google Shape;652;p55"/>
          <p:cNvSpPr/>
          <p:nvPr/>
        </p:nvSpPr>
        <p:spPr>
          <a:xfrm>
            <a:off x="784251" y="1405451"/>
            <a:ext cx="545100" cy="5451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1</a:t>
            </a:r>
            <a:endParaRPr b="1" sz="2400">
              <a:solidFill>
                <a:srgbClr val="13202F"/>
              </a:solidFill>
              <a:latin typeface="M PLUS 1p"/>
              <a:ea typeface="M PLUS 1p"/>
              <a:cs typeface="M PLUS 1p"/>
              <a:sym typeface="M PLUS 1p"/>
            </a:endParaRPr>
          </a:p>
        </p:txBody>
      </p:sp>
      <p:sp>
        <p:nvSpPr>
          <p:cNvPr id="653" name="Google Shape;653;p55"/>
          <p:cNvSpPr txBox="1"/>
          <p:nvPr/>
        </p:nvSpPr>
        <p:spPr>
          <a:xfrm>
            <a:off x="1456500" y="1324009"/>
            <a:ext cx="7172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700">
                <a:solidFill>
                  <a:srgbClr val="424242"/>
                </a:solidFill>
                <a:latin typeface="M PLUS 1p"/>
                <a:ea typeface="M PLUS 1p"/>
                <a:cs typeface="M PLUS 1p"/>
                <a:sym typeface="M PLUS 1p"/>
              </a:rPr>
              <a:t>例）電話やメールに割いている無駄な時間が多かったため</a:t>
            </a:r>
            <a:endParaRPr b="1" sz="1700">
              <a:solidFill>
                <a:srgbClr val="424242"/>
              </a:solidFill>
              <a:latin typeface="M PLUS 1p"/>
              <a:ea typeface="M PLUS 1p"/>
              <a:cs typeface="M PLUS 1p"/>
              <a:sym typeface="M PLUS 1p"/>
            </a:endParaRPr>
          </a:p>
        </p:txBody>
      </p:sp>
      <p:sp>
        <p:nvSpPr>
          <p:cNvPr id="654" name="Google Shape;654;p55"/>
          <p:cNvSpPr/>
          <p:nvPr/>
        </p:nvSpPr>
        <p:spPr>
          <a:xfrm>
            <a:off x="784251" y="2560772"/>
            <a:ext cx="545100" cy="5451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2</a:t>
            </a:r>
            <a:endParaRPr b="1" sz="2400">
              <a:solidFill>
                <a:srgbClr val="13202F"/>
              </a:solidFill>
              <a:latin typeface="M PLUS 1p"/>
              <a:ea typeface="M PLUS 1p"/>
              <a:cs typeface="M PLUS 1p"/>
              <a:sym typeface="M PLUS 1p"/>
            </a:endParaRPr>
          </a:p>
        </p:txBody>
      </p:sp>
      <p:sp>
        <p:nvSpPr>
          <p:cNvPr id="655" name="Google Shape;655;p55"/>
          <p:cNvSpPr/>
          <p:nvPr/>
        </p:nvSpPr>
        <p:spPr>
          <a:xfrm>
            <a:off x="784251" y="3716094"/>
            <a:ext cx="545100" cy="5451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3</a:t>
            </a:r>
            <a:endParaRPr b="1" sz="2400">
              <a:solidFill>
                <a:srgbClr val="13202F"/>
              </a:solidFill>
              <a:latin typeface="M PLUS 1p"/>
              <a:ea typeface="M PLUS 1p"/>
              <a:cs typeface="M PLUS 1p"/>
              <a:sym typeface="M PLUS 1p"/>
            </a:endParaRPr>
          </a:p>
        </p:txBody>
      </p:sp>
      <p:sp>
        <p:nvSpPr>
          <p:cNvPr id="656" name="Google Shape;656;p55"/>
          <p:cNvSpPr txBox="1"/>
          <p:nvPr/>
        </p:nvSpPr>
        <p:spPr>
          <a:xfrm>
            <a:off x="1456500" y="2440309"/>
            <a:ext cx="638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700">
                <a:solidFill>
                  <a:srgbClr val="424242"/>
                </a:solidFill>
                <a:latin typeface="M PLUS 1p"/>
                <a:ea typeface="M PLUS 1p"/>
                <a:cs typeface="M PLUS 1p"/>
                <a:sym typeface="M PLUS 1p"/>
              </a:rPr>
              <a:t>例）属人的な情報が多数発生していたため</a:t>
            </a:r>
            <a:endParaRPr b="1" sz="1700">
              <a:solidFill>
                <a:srgbClr val="424242"/>
              </a:solidFill>
              <a:latin typeface="M PLUS 1p"/>
              <a:ea typeface="M PLUS 1p"/>
              <a:cs typeface="M PLUS 1p"/>
              <a:sym typeface="M PLUS 1p"/>
            </a:endParaRPr>
          </a:p>
        </p:txBody>
      </p:sp>
      <p:sp>
        <p:nvSpPr>
          <p:cNvPr id="657" name="Google Shape;657;p55"/>
          <p:cNvSpPr txBox="1"/>
          <p:nvPr/>
        </p:nvSpPr>
        <p:spPr>
          <a:xfrm>
            <a:off x="1456500" y="3633709"/>
            <a:ext cx="627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700">
                <a:solidFill>
                  <a:srgbClr val="424242"/>
                </a:solidFill>
                <a:latin typeface="M PLUS 1p"/>
                <a:ea typeface="M PLUS 1p"/>
                <a:cs typeface="M PLUS 1p"/>
                <a:sym typeface="M PLUS 1p"/>
              </a:rPr>
              <a:t>例）部署間の連携が不足している</a:t>
            </a:r>
            <a:endParaRPr b="1" sz="1700">
              <a:solidFill>
                <a:srgbClr val="424242"/>
              </a:solidFill>
              <a:latin typeface="M PLUS 1p"/>
              <a:ea typeface="M PLUS 1p"/>
              <a:cs typeface="M PLUS 1p"/>
              <a:sym typeface="M PLUS 1p"/>
            </a:endParaRPr>
          </a:p>
        </p:txBody>
      </p:sp>
      <p:sp>
        <p:nvSpPr>
          <p:cNvPr id="658" name="Google Shape;658;p55"/>
          <p:cNvSpPr txBox="1"/>
          <p:nvPr/>
        </p:nvSpPr>
        <p:spPr>
          <a:xfrm>
            <a:off x="1456500" y="1708224"/>
            <a:ext cx="739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300">
                <a:solidFill>
                  <a:srgbClr val="424242"/>
                </a:solidFill>
                <a:latin typeface="M PLUS 1p"/>
                <a:ea typeface="M PLUS 1p"/>
                <a:cs typeface="M PLUS 1p"/>
                <a:sym typeface="M PLUS 1p"/>
              </a:rPr>
              <a:t>例）電話がつながらない・メールの確認抜け漏れが発生するなど</a:t>
            </a:r>
            <a:endParaRPr sz="1300">
              <a:solidFill>
                <a:srgbClr val="424242"/>
              </a:solidFill>
              <a:latin typeface="M PLUS 1p"/>
              <a:ea typeface="M PLUS 1p"/>
              <a:cs typeface="M PLUS 1p"/>
              <a:sym typeface="M PLUS 1p"/>
            </a:endParaRPr>
          </a:p>
        </p:txBody>
      </p:sp>
      <p:sp>
        <p:nvSpPr>
          <p:cNvPr id="659" name="Google Shape;659;p55"/>
          <p:cNvSpPr txBox="1"/>
          <p:nvPr/>
        </p:nvSpPr>
        <p:spPr>
          <a:xfrm>
            <a:off x="1456500" y="2843784"/>
            <a:ext cx="739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300">
                <a:solidFill>
                  <a:srgbClr val="424242"/>
                </a:solidFill>
                <a:latin typeface="M PLUS 1p"/>
                <a:ea typeface="M PLUS 1p"/>
                <a:cs typeface="M PLUS 1p"/>
                <a:sym typeface="M PLUS 1p"/>
              </a:rPr>
              <a:t>例）○○さんしか知らない運用方法や、問題発生が一部の人にしか伝わらないなど</a:t>
            </a:r>
            <a:endParaRPr sz="1300">
              <a:solidFill>
                <a:srgbClr val="424242"/>
              </a:solidFill>
              <a:latin typeface="M PLUS 1p"/>
              <a:ea typeface="M PLUS 1p"/>
              <a:cs typeface="M PLUS 1p"/>
              <a:sym typeface="M PLUS 1p"/>
            </a:endParaRPr>
          </a:p>
        </p:txBody>
      </p:sp>
      <p:sp>
        <p:nvSpPr>
          <p:cNvPr id="660" name="Google Shape;660;p55"/>
          <p:cNvSpPr txBox="1"/>
          <p:nvPr/>
        </p:nvSpPr>
        <p:spPr>
          <a:xfrm>
            <a:off x="1456500" y="4003909"/>
            <a:ext cx="739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300">
                <a:solidFill>
                  <a:srgbClr val="424242"/>
                </a:solidFill>
                <a:latin typeface="M PLUS 1p"/>
                <a:ea typeface="M PLUS 1p"/>
                <a:cs typeface="M PLUS 1p"/>
                <a:sym typeface="M PLUS 1p"/>
              </a:rPr>
              <a:t>例）外出している営業と総務部の連携がとりづらい、対面コミュニケーションの減少など</a:t>
            </a:r>
            <a:endParaRPr sz="1300">
              <a:solidFill>
                <a:srgbClr val="424242"/>
              </a:solidFill>
              <a:latin typeface="M PLUS 1p"/>
              <a:ea typeface="M PLUS 1p"/>
              <a:cs typeface="M PLUS 1p"/>
              <a:sym typeface="M PLUS 1p"/>
            </a:endParaRPr>
          </a:p>
        </p:txBody>
      </p:sp>
      <p:cxnSp>
        <p:nvCxnSpPr>
          <p:cNvPr id="661" name="Google Shape;661;p55"/>
          <p:cNvCxnSpPr/>
          <p:nvPr/>
        </p:nvCxnSpPr>
        <p:spPr>
          <a:xfrm>
            <a:off x="480750" y="2279095"/>
            <a:ext cx="8182500" cy="0"/>
          </a:xfrm>
          <a:prstGeom prst="straightConnector1">
            <a:avLst/>
          </a:prstGeom>
          <a:noFill/>
          <a:ln cap="flat" cmpd="sng" w="9525">
            <a:solidFill>
              <a:srgbClr val="9E9E9E"/>
            </a:solidFill>
            <a:prstDash val="dot"/>
            <a:round/>
            <a:headEnd len="med" w="med" type="none"/>
            <a:tailEnd len="med" w="med" type="none"/>
          </a:ln>
        </p:spPr>
      </p:cxnSp>
      <p:cxnSp>
        <p:nvCxnSpPr>
          <p:cNvPr id="662" name="Google Shape;662;p55"/>
          <p:cNvCxnSpPr/>
          <p:nvPr/>
        </p:nvCxnSpPr>
        <p:spPr>
          <a:xfrm>
            <a:off x="480750" y="3442533"/>
            <a:ext cx="8182500" cy="0"/>
          </a:xfrm>
          <a:prstGeom prst="straightConnector1">
            <a:avLst/>
          </a:prstGeom>
          <a:noFill/>
          <a:ln cap="flat" cmpd="sng" w="9525">
            <a:solidFill>
              <a:srgbClr val="9E9E9E"/>
            </a:solidFill>
            <a:prstDash val="dot"/>
            <a:round/>
            <a:headEnd len="med" w="med" type="none"/>
            <a:tailEnd len="med" w="med" type="none"/>
          </a:ln>
        </p:spPr>
      </p:cxnSp>
      <p:grpSp>
        <p:nvGrpSpPr>
          <p:cNvPr id="663" name="Google Shape;663;p55"/>
          <p:cNvGrpSpPr/>
          <p:nvPr/>
        </p:nvGrpSpPr>
        <p:grpSpPr>
          <a:xfrm>
            <a:off x="7119383" y="228951"/>
            <a:ext cx="2100811" cy="2100811"/>
            <a:chOff x="7119383" y="228951"/>
            <a:chExt cx="2100811" cy="2100811"/>
          </a:xfrm>
        </p:grpSpPr>
        <p:grpSp>
          <p:nvGrpSpPr>
            <p:cNvPr id="664" name="Google Shape;664;p55"/>
            <p:cNvGrpSpPr/>
            <p:nvPr/>
          </p:nvGrpSpPr>
          <p:grpSpPr>
            <a:xfrm>
              <a:off x="7119383" y="228951"/>
              <a:ext cx="2100811" cy="2100811"/>
              <a:chOff x="6974432" y="826806"/>
              <a:chExt cx="2337350" cy="2337350"/>
            </a:xfrm>
          </p:grpSpPr>
          <p:sp>
            <p:nvSpPr>
              <p:cNvPr id="665" name="Google Shape;665;p55"/>
              <p:cNvSpPr/>
              <p:nvPr/>
            </p:nvSpPr>
            <p:spPr>
              <a:xfrm rot="8999889">
                <a:off x="7287585" y="1139959"/>
                <a:ext cx="1711044" cy="1711044"/>
              </a:xfrm>
              <a:prstGeom prst="ellipse">
                <a:avLst/>
              </a:prstGeom>
              <a:solidFill>
                <a:schemeClr val="lt2"/>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900">
                  <a:solidFill>
                    <a:srgbClr val="FFFFFF"/>
                  </a:solidFill>
                  <a:latin typeface="M PLUS 1p"/>
                  <a:ea typeface="M PLUS 1p"/>
                  <a:cs typeface="M PLUS 1p"/>
                  <a:sym typeface="M PLUS 1p"/>
                </a:endParaRPr>
              </a:p>
            </p:txBody>
          </p:sp>
          <p:sp>
            <p:nvSpPr>
              <p:cNvPr id="666" name="Google Shape;666;p55"/>
              <p:cNvSpPr txBox="1"/>
              <p:nvPr/>
            </p:nvSpPr>
            <p:spPr>
              <a:xfrm>
                <a:off x="7457668" y="1576907"/>
                <a:ext cx="1608000" cy="822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ja" sz="1200">
                    <a:solidFill>
                      <a:schemeClr val="accent2"/>
                    </a:solidFill>
                    <a:latin typeface="M PLUS 1p"/>
                    <a:ea typeface="M PLUS 1p"/>
                    <a:cs typeface="M PLUS 1p"/>
                    <a:sym typeface="M PLUS 1p"/>
                  </a:rPr>
                  <a:t>テキストを</a:t>
                </a:r>
                <a:endParaRPr b="1" sz="1200">
                  <a:solidFill>
                    <a:schemeClr val="accent2"/>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1200">
                    <a:solidFill>
                      <a:schemeClr val="accent2"/>
                    </a:solidFill>
                    <a:latin typeface="M PLUS 1p"/>
                    <a:ea typeface="M PLUS 1p"/>
                    <a:cs typeface="M PLUS 1p"/>
                    <a:sym typeface="M PLUS 1p"/>
                  </a:rPr>
                  <a:t>適宜編集して</a:t>
                </a:r>
                <a:endParaRPr b="1" sz="1200">
                  <a:solidFill>
                    <a:schemeClr val="accent2"/>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1200">
                    <a:solidFill>
                      <a:schemeClr val="accent2"/>
                    </a:solidFill>
                    <a:latin typeface="M PLUS 1p"/>
                    <a:ea typeface="M PLUS 1p"/>
                    <a:cs typeface="M PLUS 1p"/>
                    <a:sym typeface="M PLUS 1p"/>
                  </a:rPr>
                  <a:t>お使いください</a:t>
                </a:r>
                <a:endParaRPr b="1" sz="1200">
                  <a:solidFill>
                    <a:schemeClr val="accent2"/>
                  </a:solidFill>
                  <a:latin typeface="M PLUS 1p"/>
                  <a:ea typeface="M PLUS 1p"/>
                  <a:cs typeface="M PLUS 1p"/>
                  <a:sym typeface="M PLUS 1p"/>
                </a:endParaRPr>
              </a:p>
            </p:txBody>
          </p:sp>
        </p:grpSp>
        <p:pic>
          <p:nvPicPr>
            <p:cNvPr id="667" name="Google Shape;667;p55"/>
            <p:cNvPicPr preferRelativeResize="0"/>
            <p:nvPr/>
          </p:nvPicPr>
          <p:blipFill>
            <a:blip r:embed="rId3">
              <a:alphaModFix/>
            </a:blip>
            <a:stretch>
              <a:fillRect/>
            </a:stretch>
          </p:blipFill>
          <p:spPr>
            <a:xfrm rot="900002">
              <a:off x="8536198" y="565073"/>
              <a:ext cx="414604" cy="66831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56"/>
          <p:cNvSpPr txBox="1"/>
          <p:nvPr>
            <p:ph type="title"/>
          </p:nvPr>
        </p:nvSpPr>
        <p:spPr>
          <a:xfrm>
            <a:off x="270000" y="214683"/>
            <a:ext cx="852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a:t>導入目的</a:t>
            </a:r>
            <a:endParaRPr/>
          </a:p>
        </p:txBody>
      </p:sp>
      <p:sp>
        <p:nvSpPr>
          <p:cNvPr id="673" name="Google Shape;673;p56"/>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17</a:t>
            </a:r>
            <a:endParaRPr/>
          </a:p>
        </p:txBody>
      </p:sp>
      <p:sp>
        <p:nvSpPr>
          <p:cNvPr id="674" name="Google Shape;674;p56"/>
          <p:cNvSpPr txBox="1"/>
          <p:nvPr/>
        </p:nvSpPr>
        <p:spPr>
          <a:xfrm>
            <a:off x="625950" y="692806"/>
            <a:ext cx="7892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300">
                <a:latin typeface="M PLUS 1p"/>
                <a:ea typeface="M PLUS 1p"/>
                <a:cs typeface="M PLUS 1p"/>
                <a:sym typeface="M PLUS 1p"/>
              </a:rPr>
              <a:t>社内のコミュニケーションを開示的、かつ円滑にして下記のことを実現したいと思っています。</a:t>
            </a:r>
            <a:endParaRPr sz="1300">
              <a:latin typeface="M PLUS 1p"/>
              <a:ea typeface="M PLUS 1p"/>
              <a:cs typeface="M PLUS 1p"/>
              <a:sym typeface="M PLUS 1p"/>
            </a:endParaRPr>
          </a:p>
        </p:txBody>
      </p:sp>
      <p:sp>
        <p:nvSpPr>
          <p:cNvPr id="675" name="Google Shape;675;p56"/>
          <p:cNvSpPr/>
          <p:nvPr/>
        </p:nvSpPr>
        <p:spPr>
          <a:xfrm>
            <a:off x="4329000" y="3586475"/>
            <a:ext cx="486000" cy="400200"/>
          </a:xfrm>
          <a:prstGeom prst="downArrow">
            <a:avLst>
              <a:gd fmla="val 50000" name="adj1"/>
              <a:gd fmla="val 50000" name="adj2"/>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676" name="Google Shape;676;p56"/>
          <p:cNvSpPr/>
          <p:nvPr/>
        </p:nvSpPr>
        <p:spPr>
          <a:xfrm>
            <a:off x="833550" y="1358500"/>
            <a:ext cx="7476900" cy="2179800"/>
          </a:xfrm>
          <a:prstGeom prst="roundRect">
            <a:avLst>
              <a:gd fmla="val 5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6"/>
          <p:cNvSpPr txBox="1"/>
          <p:nvPr/>
        </p:nvSpPr>
        <p:spPr>
          <a:xfrm>
            <a:off x="906600" y="1282300"/>
            <a:ext cx="7330800" cy="2179800"/>
          </a:xfrm>
          <a:prstGeom prst="rect">
            <a:avLst/>
          </a:prstGeom>
          <a:noFill/>
          <a:ln cap="flat" cmpd="sng" w="38100">
            <a:solidFill>
              <a:srgbClr val="F03748"/>
            </a:solidFill>
            <a:prstDash val="dot"/>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600">
              <a:solidFill>
                <a:srgbClr val="424242"/>
              </a:solidFill>
              <a:latin typeface="M PLUS 1p Medium"/>
              <a:ea typeface="M PLUS 1p Medium"/>
              <a:cs typeface="M PLUS 1p Medium"/>
              <a:sym typeface="M PLUS 1p Medium"/>
            </a:endParaRPr>
          </a:p>
        </p:txBody>
      </p:sp>
      <p:grpSp>
        <p:nvGrpSpPr>
          <p:cNvPr id="678" name="Google Shape;678;p56"/>
          <p:cNvGrpSpPr/>
          <p:nvPr/>
        </p:nvGrpSpPr>
        <p:grpSpPr>
          <a:xfrm>
            <a:off x="906592" y="4075400"/>
            <a:ext cx="7330550" cy="680100"/>
            <a:chOff x="270000" y="3913650"/>
            <a:chExt cx="8115300" cy="680100"/>
          </a:xfrm>
        </p:grpSpPr>
        <p:sp>
          <p:nvSpPr>
            <p:cNvPr id="679" name="Google Shape;679;p56"/>
            <p:cNvSpPr/>
            <p:nvPr/>
          </p:nvSpPr>
          <p:spPr>
            <a:xfrm>
              <a:off x="270000" y="3913650"/>
              <a:ext cx="8115300" cy="680100"/>
            </a:xfrm>
            <a:prstGeom prst="roundRect">
              <a:avLst>
                <a:gd fmla="val 16667" name="adj"/>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6"/>
            <p:cNvSpPr txBox="1"/>
            <p:nvPr/>
          </p:nvSpPr>
          <p:spPr>
            <a:xfrm>
              <a:off x="270000" y="4039775"/>
              <a:ext cx="8115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より働きやすい環境にしていきたいと思っています！</a:t>
              </a:r>
              <a:endParaRPr b="1">
                <a:solidFill>
                  <a:srgbClr val="FFFFFF"/>
                </a:solidFill>
                <a:latin typeface="M PLUS 1p"/>
                <a:ea typeface="M PLUS 1p"/>
                <a:cs typeface="M PLUS 1p"/>
                <a:sym typeface="M PLUS 1p"/>
              </a:endParaRPr>
            </a:p>
          </p:txBody>
        </p:sp>
      </p:grpSp>
      <p:sp>
        <p:nvSpPr>
          <p:cNvPr id="681" name="Google Shape;681;p56"/>
          <p:cNvSpPr txBox="1"/>
          <p:nvPr/>
        </p:nvSpPr>
        <p:spPr>
          <a:xfrm>
            <a:off x="1459200" y="1462567"/>
            <a:ext cx="6225600" cy="1849200"/>
          </a:xfrm>
          <a:prstGeom prst="rect">
            <a:avLst/>
          </a:prstGeom>
          <a:noFill/>
          <a:ln>
            <a:noFill/>
          </a:ln>
        </p:spPr>
        <p:txBody>
          <a:bodyPr anchorCtr="0" anchor="ctr" bIns="91425" lIns="91425" spcFirstLastPara="1" rIns="91425" wrap="square" tIns="91425">
            <a:noAutofit/>
          </a:bodyPr>
          <a:lstStyle/>
          <a:p>
            <a:pPr indent="-330200" lvl="0" marL="457200" rtl="0" algn="l">
              <a:spcBef>
                <a:spcPts val="0"/>
              </a:spcBef>
              <a:spcAft>
                <a:spcPts val="0"/>
              </a:spcAft>
              <a:buClr>
                <a:srgbClr val="424242"/>
              </a:buClr>
              <a:buSzPts val="1600"/>
              <a:buFont typeface="M PLUS 1p Medium"/>
              <a:buChar char="●"/>
            </a:pPr>
            <a:r>
              <a:rPr lang="ja" sz="1600">
                <a:solidFill>
                  <a:srgbClr val="424242"/>
                </a:solidFill>
                <a:latin typeface="M PLUS 1p Medium"/>
                <a:ea typeface="M PLUS 1p Medium"/>
                <a:cs typeface="M PLUS 1p Medium"/>
                <a:sym typeface="M PLUS 1p Medium"/>
              </a:rPr>
              <a:t>例）問題解決のスピード向上</a:t>
            </a:r>
            <a:br>
              <a:rPr lang="ja" sz="1600">
                <a:solidFill>
                  <a:srgbClr val="424242"/>
                </a:solidFill>
                <a:latin typeface="M PLUS 1p Medium"/>
                <a:ea typeface="M PLUS 1p Medium"/>
                <a:cs typeface="M PLUS 1p Medium"/>
                <a:sym typeface="M PLUS 1p Medium"/>
              </a:rPr>
            </a:br>
            <a:endParaRPr sz="1600">
              <a:solidFill>
                <a:srgbClr val="424242"/>
              </a:solidFill>
              <a:latin typeface="M PLUS 1p Medium"/>
              <a:ea typeface="M PLUS 1p Medium"/>
              <a:cs typeface="M PLUS 1p Medium"/>
              <a:sym typeface="M PLUS 1p Medium"/>
            </a:endParaRPr>
          </a:p>
          <a:p>
            <a:pPr indent="-330200" lvl="0" marL="457200" rtl="0" algn="l">
              <a:spcBef>
                <a:spcPts val="0"/>
              </a:spcBef>
              <a:spcAft>
                <a:spcPts val="0"/>
              </a:spcAft>
              <a:buClr>
                <a:srgbClr val="424242"/>
              </a:buClr>
              <a:buSzPts val="1600"/>
              <a:buFont typeface="M PLUS 1p Medium"/>
              <a:buChar char="●"/>
            </a:pPr>
            <a:r>
              <a:rPr lang="ja" sz="1600">
                <a:solidFill>
                  <a:srgbClr val="424242"/>
                </a:solidFill>
                <a:latin typeface="M PLUS 1p Medium"/>
                <a:ea typeface="M PLUS 1p Medium"/>
                <a:cs typeface="M PLUS 1p Medium"/>
                <a:sym typeface="M PLUS 1p Medium"/>
              </a:rPr>
              <a:t>例）コミュニケーションによる無駄を省いて残業時間短縮</a:t>
            </a:r>
            <a:br>
              <a:rPr lang="ja" sz="1600">
                <a:solidFill>
                  <a:srgbClr val="424242"/>
                </a:solidFill>
                <a:latin typeface="M PLUS 1p Medium"/>
                <a:ea typeface="M PLUS 1p Medium"/>
                <a:cs typeface="M PLUS 1p Medium"/>
                <a:sym typeface="M PLUS 1p Medium"/>
              </a:rPr>
            </a:br>
            <a:endParaRPr sz="1600">
              <a:solidFill>
                <a:srgbClr val="424242"/>
              </a:solidFill>
              <a:latin typeface="M PLUS 1p Medium"/>
              <a:ea typeface="M PLUS 1p Medium"/>
              <a:cs typeface="M PLUS 1p Medium"/>
              <a:sym typeface="M PLUS 1p Medium"/>
            </a:endParaRPr>
          </a:p>
          <a:p>
            <a:pPr indent="-330200" lvl="0" marL="457200" rtl="0" algn="l">
              <a:spcBef>
                <a:spcPts val="0"/>
              </a:spcBef>
              <a:spcAft>
                <a:spcPts val="0"/>
              </a:spcAft>
              <a:buClr>
                <a:srgbClr val="424242"/>
              </a:buClr>
              <a:buSzPts val="1600"/>
              <a:buFont typeface="M PLUS 1p Medium"/>
              <a:buChar char="●"/>
            </a:pPr>
            <a:r>
              <a:rPr lang="ja" sz="1600">
                <a:solidFill>
                  <a:srgbClr val="424242"/>
                </a:solidFill>
                <a:latin typeface="M PLUS 1p Medium"/>
                <a:ea typeface="M PLUS 1p Medium"/>
                <a:cs typeface="M PLUS 1p Medium"/>
                <a:sym typeface="M PLUS 1p Medium"/>
              </a:rPr>
              <a:t>例）各部署でのコミュニケーション量を増やし、</a:t>
            </a:r>
            <a:endParaRPr sz="1600">
              <a:solidFill>
                <a:srgbClr val="424242"/>
              </a:solidFill>
              <a:latin typeface="M PLUS 1p Medium"/>
              <a:ea typeface="M PLUS 1p Medium"/>
              <a:cs typeface="M PLUS 1p Medium"/>
              <a:sym typeface="M PLUS 1p Medium"/>
            </a:endParaRPr>
          </a:p>
          <a:p>
            <a:pPr indent="0" lvl="0" marL="457200" rtl="0" algn="l">
              <a:spcBef>
                <a:spcPts val="0"/>
              </a:spcBef>
              <a:spcAft>
                <a:spcPts val="0"/>
              </a:spcAft>
              <a:buNone/>
            </a:pPr>
            <a:r>
              <a:rPr lang="ja" sz="1600">
                <a:solidFill>
                  <a:srgbClr val="424242"/>
                </a:solidFill>
                <a:latin typeface="M PLUS 1p Medium"/>
                <a:ea typeface="M PLUS 1p Medium"/>
                <a:cs typeface="M PLUS 1p Medium"/>
                <a:sym typeface="M PLUS 1p Medium"/>
              </a:rPr>
              <a:t>　　疑問をそのままにしない文化</a:t>
            </a:r>
            <a:endParaRPr sz="1600">
              <a:solidFill>
                <a:srgbClr val="424242"/>
              </a:solidFill>
              <a:latin typeface="M PLUS 1p Medium"/>
              <a:ea typeface="M PLUS 1p Medium"/>
              <a:cs typeface="M PLUS 1p Medium"/>
              <a:sym typeface="M PLUS 1p Medium"/>
            </a:endParaRPr>
          </a:p>
        </p:txBody>
      </p:sp>
      <p:grpSp>
        <p:nvGrpSpPr>
          <p:cNvPr id="682" name="Google Shape;682;p56"/>
          <p:cNvGrpSpPr/>
          <p:nvPr/>
        </p:nvGrpSpPr>
        <p:grpSpPr>
          <a:xfrm>
            <a:off x="7097044" y="784807"/>
            <a:ext cx="2100765" cy="2100765"/>
            <a:chOff x="7119429" y="229023"/>
            <a:chExt cx="2100765" cy="2100765"/>
          </a:xfrm>
        </p:grpSpPr>
        <p:grpSp>
          <p:nvGrpSpPr>
            <p:cNvPr id="683" name="Google Shape;683;p56"/>
            <p:cNvGrpSpPr/>
            <p:nvPr/>
          </p:nvGrpSpPr>
          <p:grpSpPr>
            <a:xfrm>
              <a:off x="7119429" y="229023"/>
              <a:ext cx="2100765" cy="2100765"/>
              <a:chOff x="6974483" y="826886"/>
              <a:chExt cx="2337300" cy="2337300"/>
            </a:xfrm>
          </p:grpSpPr>
          <p:sp>
            <p:nvSpPr>
              <p:cNvPr id="684" name="Google Shape;684;p56"/>
              <p:cNvSpPr/>
              <p:nvPr/>
            </p:nvSpPr>
            <p:spPr>
              <a:xfrm rot="8999756">
                <a:off x="7287638" y="1140041"/>
                <a:ext cx="1710990" cy="1710990"/>
              </a:xfrm>
              <a:prstGeom prst="ellipse">
                <a:avLst/>
              </a:prstGeom>
              <a:solidFill>
                <a:schemeClr val="lt2"/>
              </a:solidFill>
              <a:ln cap="flat" cmpd="sng" w="2857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900">
                  <a:solidFill>
                    <a:srgbClr val="FFFFFF"/>
                  </a:solidFill>
                  <a:latin typeface="M PLUS 1p"/>
                  <a:ea typeface="M PLUS 1p"/>
                  <a:cs typeface="M PLUS 1p"/>
                  <a:sym typeface="M PLUS 1p"/>
                </a:endParaRPr>
              </a:p>
            </p:txBody>
          </p:sp>
          <p:sp>
            <p:nvSpPr>
              <p:cNvPr id="685" name="Google Shape;685;p56"/>
              <p:cNvSpPr txBox="1"/>
              <p:nvPr/>
            </p:nvSpPr>
            <p:spPr>
              <a:xfrm>
                <a:off x="7457668" y="1576907"/>
                <a:ext cx="1608000" cy="822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ja" sz="1200">
                    <a:solidFill>
                      <a:schemeClr val="accent2"/>
                    </a:solidFill>
                    <a:latin typeface="M PLUS 1p"/>
                    <a:ea typeface="M PLUS 1p"/>
                    <a:cs typeface="M PLUS 1p"/>
                    <a:sym typeface="M PLUS 1p"/>
                  </a:rPr>
                  <a:t>テキストを</a:t>
                </a:r>
                <a:endParaRPr b="1" sz="1200">
                  <a:solidFill>
                    <a:schemeClr val="accent2"/>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1200">
                    <a:solidFill>
                      <a:schemeClr val="accent2"/>
                    </a:solidFill>
                    <a:latin typeface="M PLUS 1p"/>
                    <a:ea typeface="M PLUS 1p"/>
                    <a:cs typeface="M PLUS 1p"/>
                    <a:sym typeface="M PLUS 1p"/>
                  </a:rPr>
                  <a:t>適宜編集して</a:t>
                </a:r>
                <a:endParaRPr b="1" sz="1200">
                  <a:solidFill>
                    <a:schemeClr val="accent2"/>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1200">
                    <a:solidFill>
                      <a:schemeClr val="accent2"/>
                    </a:solidFill>
                    <a:latin typeface="M PLUS 1p"/>
                    <a:ea typeface="M PLUS 1p"/>
                    <a:cs typeface="M PLUS 1p"/>
                    <a:sym typeface="M PLUS 1p"/>
                  </a:rPr>
                  <a:t>お使いください</a:t>
                </a:r>
                <a:endParaRPr b="1" sz="1200">
                  <a:solidFill>
                    <a:schemeClr val="accent2"/>
                  </a:solidFill>
                  <a:latin typeface="M PLUS 1p"/>
                  <a:ea typeface="M PLUS 1p"/>
                  <a:cs typeface="M PLUS 1p"/>
                  <a:sym typeface="M PLUS 1p"/>
                </a:endParaRPr>
              </a:p>
            </p:txBody>
          </p:sp>
        </p:grpSp>
        <p:pic>
          <p:nvPicPr>
            <p:cNvPr id="686" name="Google Shape;686;p56"/>
            <p:cNvPicPr preferRelativeResize="0"/>
            <p:nvPr/>
          </p:nvPicPr>
          <p:blipFill>
            <a:blip r:embed="rId3">
              <a:alphaModFix/>
            </a:blip>
            <a:stretch>
              <a:fillRect/>
            </a:stretch>
          </p:blipFill>
          <p:spPr>
            <a:xfrm rot="900002">
              <a:off x="8536198" y="565073"/>
              <a:ext cx="414604" cy="668315"/>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7"/>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18</a:t>
            </a:r>
            <a:endParaRPr/>
          </a:p>
        </p:txBody>
      </p:sp>
      <p:sp>
        <p:nvSpPr>
          <p:cNvPr id="692" name="Google Shape;692;p57"/>
          <p:cNvSpPr txBox="1"/>
          <p:nvPr/>
        </p:nvSpPr>
        <p:spPr>
          <a:xfrm>
            <a:off x="4389400" y="2150850"/>
            <a:ext cx="38553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ja" sz="2000">
                <a:solidFill>
                  <a:srgbClr val="13202F"/>
                </a:solidFill>
                <a:latin typeface="M PLUS 1p Medium"/>
                <a:ea typeface="M PLUS 1p Medium"/>
                <a:cs typeface="M PLUS 1p Medium"/>
                <a:sym typeface="M PLUS 1p Medium"/>
              </a:rPr>
              <a:t>運用ルールの説明</a:t>
            </a:r>
            <a:endParaRPr sz="2000">
              <a:solidFill>
                <a:srgbClr val="13202F"/>
              </a:solidFill>
              <a:latin typeface="M PLUS 1p Medium"/>
              <a:ea typeface="M PLUS 1p Medium"/>
              <a:cs typeface="M PLUS 1p Medium"/>
              <a:sym typeface="M PLUS 1p Medium"/>
            </a:endParaRPr>
          </a:p>
        </p:txBody>
      </p:sp>
      <p:sp>
        <p:nvSpPr>
          <p:cNvPr id="693" name="Google Shape;693;p57"/>
          <p:cNvSpPr/>
          <p:nvPr/>
        </p:nvSpPr>
        <p:spPr>
          <a:xfrm>
            <a:off x="3660995" y="228376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3</a:t>
            </a:r>
            <a:endParaRPr b="1" sz="2400">
              <a:solidFill>
                <a:srgbClr val="13202F"/>
              </a:solidFill>
              <a:latin typeface="M PLUS 1p"/>
              <a:ea typeface="M PLUS 1p"/>
              <a:cs typeface="M PLUS 1p"/>
              <a:sym typeface="M PLUS 1p"/>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58"/>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セキュリティを担保するためのルール</a:t>
            </a:r>
            <a:endParaRPr/>
          </a:p>
        </p:txBody>
      </p:sp>
      <p:sp>
        <p:nvSpPr>
          <p:cNvPr id="699" name="Google Shape;699;p58"/>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19</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9"/>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solidFill>
                  <a:schemeClr val="accent2"/>
                </a:solidFill>
              </a:rPr>
              <a:t>運用ルール　セキュリティを担保するために</a:t>
            </a:r>
            <a:endParaRPr sz="1800"/>
          </a:p>
        </p:txBody>
      </p:sp>
      <p:sp>
        <p:nvSpPr>
          <p:cNvPr id="705" name="Google Shape;705;p59"/>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20</a:t>
            </a:r>
            <a:endParaRPr/>
          </a:p>
        </p:txBody>
      </p:sp>
      <p:graphicFrame>
        <p:nvGraphicFramePr>
          <p:cNvPr id="706" name="Google Shape;706;p59"/>
          <p:cNvGraphicFramePr/>
          <p:nvPr/>
        </p:nvGraphicFramePr>
        <p:xfrm>
          <a:off x="703038" y="770388"/>
          <a:ext cx="3000000" cy="3000000"/>
        </p:xfrm>
        <a:graphic>
          <a:graphicData uri="http://schemas.openxmlformats.org/drawingml/2006/table">
            <a:tbl>
              <a:tblPr>
                <a:noFill/>
                <a:tableStyleId>{F47D4EFE-A007-45B9-99DD-0A97D4B8CEEF}</a:tableStyleId>
              </a:tblPr>
              <a:tblGrid>
                <a:gridCol w="2886400"/>
                <a:gridCol w="4851525"/>
              </a:tblGrid>
              <a:tr h="461050">
                <a:tc>
                  <a:txBody>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運用ルール</a:t>
                      </a:r>
                      <a:endParaRPr b="1" sz="1500">
                        <a:solidFill>
                          <a:srgbClr val="FFFFFF"/>
                        </a:solidFill>
                        <a:latin typeface="M PLUS 1p"/>
                        <a:ea typeface="M PLUS 1p"/>
                        <a:cs typeface="M PLUS 1p"/>
                        <a:sym typeface="M PLUS 1p"/>
                      </a:endParaRPr>
                    </a:p>
                  </a:txBody>
                  <a:tcPr marT="126000" marB="126000" marR="162000" marL="162000" anchor="ctr">
                    <a:solidFill>
                      <a:srgbClr val="F03748"/>
                    </a:solidFill>
                  </a:tcPr>
                </a:tc>
                <a:tc>
                  <a:txBody>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目 的</a:t>
                      </a:r>
                      <a:endParaRPr b="1">
                        <a:solidFill>
                          <a:srgbClr val="FFFFFF"/>
                        </a:solidFill>
                        <a:latin typeface="M PLUS 1p"/>
                        <a:ea typeface="M PLUS 1p"/>
                        <a:cs typeface="M PLUS 1p"/>
                        <a:sym typeface="M PLUS 1p"/>
                      </a:endParaRPr>
                    </a:p>
                  </a:txBody>
                  <a:tcPr marT="126000" marB="126000" marR="162000" marL="162000" anchor="ctr">
                    <a:solidFill>
                      <a:srgbClr val="F03748"/>
                    </a:solidFill>
                  </a:tcPr>
                </a:tc>
              </a:tr>
              <a:tr h="648225">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私用のスマートフォンでは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Chatworkを使用しない</a:t>
                      </a:r>
                      <a:endParaRPr b="1" sz="1200">
                        <a:latin typeface="M PLUS 1p"/>
                        <a:ea typeface="M PLUS 1p"/>
                        <a:cs typeface="M PLUS 1p"/>
                        <a:sym typeface="M PLUS 1p"/>
                      </a:endParaRPr>
                    </a:p>
                  </a:txBody>
                  <a:tcPr marT="126000" marB="126000" marR="162000" marL="162000" anchor="ctr"/>
                </a:tc>
                <a:tc>
                  <a:txBody>
                    <a:bodyPr/>
                    <a:lstStyle/>
                    <a:p>
                      <a:pPr indent="0" lvl="0" marL="0" rtl="0" algn="l">
                        <a:lnSpc>
                          <a:spcPct val="115000"/>
                        </a:lnSpc>
                        <a:spcBef>
                          <a:spcPts val="0"/>
                        </a:spcBef>
                        <a:spcAft>
                          <a:spcPts val="0"/>
                        </a:spcAft>
                        <a:buNone/>
                      </a:pPr>
                      <a:r>
                        <a:rPr lang="ja" sz="1100">
                          <a:latin typeface="M PLUS 1p"/>
                          <a:ea typeface="M PLUS 1p"/>
                          <a:cs typeface="M PLUS 1p"/>
                          <a:sym typeface="M PLUS 1p"/>
                        </a:rPr>
                        <a:t>プライベートとの線引き・セキュリティの担保のため、業務連絡は</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会社貸与のスマートフォンで利用するChatworkに一元化します。</a:t>
                      </a:r>
                      <a:endParaRPr sz="1100">
                        <a:latin typeface="M PLUS 1p"/>
                        <a:ea typeface="M PLUS 1p"/>
                        <a:cs typeface="M PLUS 1p"/>
                        <a:sym typeface="M PLUS 1p"/>
                      </a:endParaRPr>
                    </a:p>
                  </a:txBody>
                  <a:tcPr marT="126000" marB="126000" marR="162000" marL="162000" anchor="ctr"/>
                </a:tc>
              </a:tr>
              <a:tr h="855500">
                <a:tc>
                  <a:txBody>
                    <a:bodyPr/>
                    <a:lstStyle/>
                    <a:p>
                      <a:pPr indent="0" lvl="0" marL="0" rtl="0" algn="ctr">
                        <a:lnSpc>
                          <a:spcPct val="115000"/>
                        </a:lnSpc>
                        <a:spcBef>
                          <a:spcPts val="0"/>
                        </a:spcBef>
                        <a:spcAft>
                          <a:spcPts val="0"/>
                        </a:spcAft>
                        <a:buNone/>
                      </a:pPr>
                      <a:r>
                        <a:rPr b="1" lang="ja" sz="1200">
                          <a:solidFill>
                            <a:srgbClr val="F03748"/>
                          </a:solidFill>
                          <a:latin typeface="M PLUS 1p"/>
                          <a:ea typeface="M PLUS 1p"/>
                          <a:cs typeface="M PLUS 1p"/>
                          <a:sym typeface="M PLUS 1p"/>
                        </a:rPr>
                        <a:t>【重要】</a:t>
                      </a:r>
                      <a:endParaRPr b="1" sz="1200">
                        <a:solidFill>
                          <a:srgbClr val="F03748"/>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LINEなど、プライベートSNS</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での業務連絡は禁止</a:t>
                      </a:r>
                      <a:endParaRPr b="1" sz="1200">
                        <a:latin typeface="M PLUS 1p"/>
                        <a:ea typeface="M PLUS 1p"/>
                        <a:cs typeface="M PLUS 1p"/>
                        <a:sym typeface="M PLUS 1p"/>
                      </a:endParaRPr>
                    </a:p>
                  </a:txBody>
                  <a:tcPr marT="126000" marB="126000" marR="162000" marL="162000" anchor="ctr">
                    <a:solidFill>
                      <a:srgbClr val="FEEDEE"/>
                    </a:solidFill>
                  </a:tcPr>
                </a:tc>
                <a:tc>
                  <a:txBody>
                    <a:bodyPr/>
                    <a:lstStyle/>
                    <a:p>
                      <a:pPr indent="0" lvl="0" marL="0" rtl="0" algn="l">
                        <a:lnSpc>
                          <a:spcPct val="115000"/>
                        </a:lnSpc>
                        <a:spcBef>
                          <a:spcPts val="0"/>
                        </a:spcBef>
                        <a:spcAft>
                          <a:spcPts val="0"/>
                        </a:spcAft>
                        <a:buNone/>
                      </a:pPr>
                      <a:r>
                        <a:rPr lang="ja" sz="1100">
                          <a:latin typeface="M PLUS 1p"/>
                          <a:ea typeface="M PLUS 1p"/>
                          <a:cs typeface="M PLUS 1p"/>
                          <a:sym typeface="M PLUS 1p"/>
                        </a:rPr>
                        <a:t>業務においてLINEなどのプライベートSNSで連絡を取ることは、</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プライベートと業務の混同・セキュリティ観点などからリスクが</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大きいため、禁止します。</a:t>
                      </a:r>
                      <a:endParaRPr sz="1100">
                        <a:latin typeface="M PLUS 1p"/>
                        <a:ea typeface="M PLUS 1p"/>
                        <a:cs typeface="M PLUS 1p"/>
                        <a:sym typeface="M PLUS 1p"/>
                      </a:endParaRPr>
                    </a:p>
                  </a:txBody>
                  <a:tcPr marT="126000" marB="126000" marR="162000" marL="162000" anchor="ctr">
                    <a:solidFill>
                      <a:srgbClr val="FEEDEE"/>
                    </a:solidFill>
                  </a:tcPr>
                </a:tc>
              </a:tr>
              <a:tr h="1897900">
                <a:tc>
                  <a:txBody>
                    <a:bodyPr/>
                    <a:lstStyle/>
                    <a:p>
                      <a:pPr indent="0" lvl="0" marL="0" rtl="0" algn="ctr">
                        <a:lnSpc>
                          <a:spcPct val="115000"/>
                        </a:lnSpc>
                        <a:spcBef>
                          <a:spcPts val="0"/>
                        </a:spcBef>
                        <a:spcAft>
                          <a:spcPts val="0"/>
                        </a:spcAft>
                        <a:buNone/>
                      </a:pPr>
                      <a:r>
                        <a:rPr b="1" lang="ja" sz="1200">
                          <a:solidFill>
                            <a:srgbClr val="F03748"/>
                          </a:solidFill>
                          <a:latin typeface="M PLUS 1p"/>
                          <a:ea typeface="M PLUS 1p"/>
                          <a:cs typeface="M PLUS 1p"/>
                          <a:sym typeface="M PLUS 1p"/>
                        </a:rPr>
                        <a:t>【重要】</a:t>
                      </a:r>
                      <a:endParaRPr b="1" sz="1200">
                        <a:solidFill>
                          <a:srgbClr val="F03748"/>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スマートフォンでChatworkを</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利用する場合、</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必ずログインパスコードを</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設定しましょう</a:t>
                      </a:r>
                      <a:endParaRPr b="1" sz="1200">
                        <a:latin typeface="M PLUS 1p"/>
                        <a:ea typeface="M PLUS 1p"/>
                        <a:cs typeface="M PLUS 1p"/>
                        <a:sym typeface="M PLUS 1p"/>
                      </a:endParaRPr>
                    </a:p>
                  </a:txBody>
                  <a:tcPr marT="126000" marB="126000" marR="162000" marL="162000" anchor="ctr">
                    <a:solidFill>
                      <a:srgbClr val="FEEDEE"/>
                    </a:solidFill>
                  </a:tcPr>
                </a:tc>
                <a:tc>
                  <a:txBody>
                    <a:bodyPr/>
                    <a:lstStyle/>
                    <a:p>
                      <a:pPr indent="0" lvl="0" marL="0" rtl="0" algn="l">
                        <a:lnSpc>
                          <a:spcPct val="115000"/>
                        </a:lnSpc>
                        <a:spcBef>
                          <a:spcPts val="0"/>
                        </a:spcBef>
                        <a:spcAft>
                          <a:spcPts val="0"/>
                        </a:spcAft>
                        <a:buNone/>
                      </a:pPr>
                      <a:r>
                        <a:rPr lang="ja" sz="1100">
                          <a:latin typeface="M PLUS 1p"/>
                          <a:ea typeface="M PLUS 1p"/>
                          <a:cs typeface="M PLUS 1p"/>
                          <a:sym typeface="M PLUS 1p"/>
                        </a:rPr>
                        <a:t>個人（貸与・私用含め）のスマートフォンでChatworkを利用する</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場合、情報漏洩などのリスクを回避しセキュリティを確保するため、</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4</a:t>
                      </a:r>
                      <a:r>
                        <a:rPr lang="ja" sz="1100">
                          <a:latin typeface="M PLUS 1p"/>
                          <a:ea typeface="M PLUS 1p"/>
                          <a:cs typeface="M PLUS 1p"/>
                          <a:sym typeface="M PLUS 1p"/>
                        </a:rPr>
                        <a:t>桁のパスコード</a:t>
                      </a:r>
                      <a:r>
                        <a:rPr lang="ja" sz="1100">
                          <a:latin typeface="M PLUS 1p"/>
                          <a:ea typeface="M PLUS 1p"/>
                          <a:cs typeface="M PLUS 1p"/>
                          <a:sym typeface="M PLUS 1p"/>
                        </a:rPr>
                        <a:t>を必ず設定してください。</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方法は下記からご確認ください。</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 </a:t>
                      </a:r>
                      <a:r>
                        <a:rPr lang="ja" sz="1100" u="sng">
                          <a:solidFill>
                            <a:srgbClr val="2CB1E7"/>
                          </a:solidFill>
                          <a:latin typeface="M PLUS 1p"/>
                          <a:ea typeface="M PLUS 1p"/>
                          <a:cs typeface="M PLUS 1p"/>
                          <a:sym typeface="M PLUS 1p"/>
                          <a:hlinkClick r:id="rId3">
                            <a:extLst>
                              <a:ext uri="{A12FA001-AC4F-418D-AE19-62706E023703}">
                                <ahyp:hlinkClr val="tx"/>
                              </a:ext>
                            </a:extLst>
                          </a:hlinkClick>
                        </a:rPr>
                        <a:t>iOS</a:t>
                      </a:r>
                      <a:r>
                        <a:rPr lang="ja" sz="1100">
                          <a:latin typeface="M PLUS 1p"/>
                          <a:ea typeface="M PLUS 1p"/>
                          <a:cs typeface="M PLUS 1p"/>
                          <a:sym typeface="M PLUS 1p"/>
                        </a:rPr>
                        <a:t>　◆ </a:t>
                      </a:r>
                      <a:r>
                        <a:rPr lang="ja" sz="1100" u="sng">
                          <a:solidFill>
                            <a:srgbClr val="2CB1E7"/>
                          </a:solidFill>
                          <a:latin typeface="M PLUS 1p"/>
                          <a:ea typeface="M PLUS 1p"/>
                          <a:cs typeface="M PLUS 1p"/>
                          <a:sym typeface="M PLUS 1p"/>
                          <a:hlinkClick r:id="rId4">
                            <a:extLst>
                              <a:ext uri="{A12FA001-AC4F-418D-AE19-62706E023703}">
                                <ahyp:hlinkClr val="tx"/>
                              </a:ext>
                            </a:extLst>
                          </a:hlinkClick>
                        </a:rPr>
                        <a:t>Android</a:t>
                      </a:r>
                      <a:endParaRPr sz="1100">
                        <a:latin typeface="M PLUS 1p"/>
                        <a:ea typeface="M PLUS 1p"/>
                        <a:cs typeface="M PLUS 1p"/>
                        <a:sym typeface="M PLUS 1p"/>
                      </a:endParaRPr>
                    </a:p>
                    <a:p>
                      <a:pPr indent="0" lvl="0" marL="0" rtl="0" algn="l">
                        <a:lnSpc>
                          <a:spcPct val="115000"/>
                        </a:lnSpc>
                        <a:spcBef>
                          <a:spcPts val="0"/>
                        </a:spcBef>
                        <a:spcAft>
                          <a:spcPts val="0"/>
                        </a:spcAft>
                        <a:buNone/>
                      </a:pPr>
                      <a:r>
                        <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900">
                          <a:latin typeface="M PLUS 1p"/>
                          <a:ea typeface="M PLUS 1p"/>
                          <a:cs typeface="M PLUS 1p"/>
                          <a:sym typeface="M PLUS 1p"/>
                        </a:rPr>
                        <a:t>※万一、Chatworkを利用している個人端末を紛失した場合には、速やかに管理者に</a:t>
                      </a:r>
                      <a:endParaRPr sz="900">
                        <a:latin typeface="M PLUS 1p"/>
                        <a:ea typeface="M PLUS 1p"/>
                        <a:cs typeface="M PLUS 1p"/>
                        <a:sym typeface="M PLUS 1p"/>
                      </a:endParaRPr>
                    </a:p>
                    <a:p>
                      <a:pPr indent="0" lvl="0" marL="0" rtl="0" algn="l">
                        <a:lnSpc>
                          <a:spcPct val="115000"/>
                        </a:lnSpc>
                        <a:spcBef>
                          <a:spcPts val="0"/>
                        </a:spcBef>
                        <a:spcAft>
                          <a:spcPts val="0"/>
                        </a:spcAft>
                        <a:buNone/>
                      </a:pPr>
                      <a:r>
                        <a:rPr lang="ja" sz="900">
                          <a:latin typeface="M PLUS 1p"/>
                          <a:ea typeface="M PLUS 1p"/>
                          <a:cs typeface="M PLUS 1p"/>
                          <a:sym typeface="M PLUS 1p"/>
                        </a:rPr>
                        <a:t>　報告してください。</a:t>
                      </a:r>
                      <a:endParaRPr sz="900">
                        <a:latin typeface="M PLUS 1p"/>
                        <a:ea typeface="M PLUS 1p"/>
                        <a:cs typeface="M PLUS 1p"/>
                        <a:sym typeface="M PLUS 1p"/>
                      </a:endParaRPr>
                    </a:p>
                  </a:txBody>
                  <a:tcPr marT="126000" marB="126000" marR="162000" marL="162000" anchor="ctr">
                    <a:solidFill>
                      <a:srgbClr val="FEEDEE"/>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60"/>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ストレスなく使うためのルール</a:t>
            </a:r>
            <a:endParaRPr/>
          </a:p>
        </p:txBody>
      </p:sp>
      <p:sp>
        <p:nvSpPr>
          <p:cNvPr id="712" name="Google Shape;712;p60"/>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61"/>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solidFill>
                  <a:schemeClr val="accent2"/>
                </a:solidFill>
              </a:rPr>
              <a:t>運用ルール　ストレスなく使うために</a:t>
            </a:r>
            <a:endParaRPr sz="1800"/>
          </a:p>
        </p:txBody>
      </p:sp>
      <p:sp>
        <p:nvSpPr>
          <p:cNvPr id="718" name="Google Shape;718;p61"/>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22</a:t>
            </a:r>
            <a:endParaRPr/>
          </a:p>
        </p:txBody>
      </p:sp>
      <p:graphicFrame>
        <p:nvGraphicFramePr>
          <p:cNvPr id="719" name="Google Shape;719;p61"/>
          <p:cNvGraphicFramePr/>
          <p:nvPr/>
        </p:nvGraphicFramePr>
        <p:xfrm>
          <a:off x="545900" y="753898"/>
          <a:ext cx="3000000" cy="3000000"/>
        </p:xfrm>
        <a:graphic>
          <a:graphicData uri="http://schemas.openxmlformats.org/drawingml/2006/table">
            <a:tbl>
              <a:tblPr>
                <a:noFill/>
                <a:tableStyleId>{F47D4EFE-A007-45B9-99DD-0A97D4B8CEEF}</a:tableStyleId>
              </a:tblPr>
              <a:tblGrid>
                <a:gridCol w="2972550"/>
                <a:gridCol w="4996250"/>
              </a:tblGrid>
              <a:tr h="404200">
                <a:tc>
                  <a:txBody>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運用ルール</a:t>
                      </a:r>
                      <a:endParaRPr b="1" sz="1500">
                        <a:solidFill>
                          <a:srgbClr val="FFFFFF"/>
                        </a:solidFill>
                        <a:latin typeface="M PLUS 1p"/>
                        <a:ea typeface="M PLUS 1p"/>
                        <a:cs typeface="M PLUS 1p"/>
                        <a:sym typeface="M PLUS 1p"/>
                      </a:endParaRPr>
                    </a:p>
                  </a:txBody>
                  <a:tcPr marT="90000" marB="90000" marR="162000" marL="162000" anchor="ctr">
                    <a:solidFill>
                      <a:srgbClr val="F03748"/>
                    </a:solidFill>
                  </a:tcPr>
                </a:tc>
                <a:tc>
                  <a:txBody>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目 的</a:t>
                      </a:r>
                      <a:endParaRPr b="1">
                        <a:solidFill>
                          <a:srgbClr val="FFFFFF"/>
                        </a:solidFill>
                        <a:latin typeface="M PLUS 1p"/>
                        <a:ea typeface="M PLUS 1p"/>
                        <a:cs typeface="M PLUS 1p"/>
                        <a:sym typeface="M PLUS 1p"/>
                      </a:endParaRPr>
                    </a:p>
                  </a:txBody>
                  <a:tcPr marT="90000" marB="90000" marR="162000" marL="162000" anchor="ctr">
                    <a:solidFill>
                      <a:srgbClr val="F03748"/>
                    </a:solidFill>
                  </a:tcPr>
                </a:tc>
              </a:tr>
              <a:tr h="1631225">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Chatworkの利用時間は、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原則として就業時間内とします</a:t>
                      </a:r>
                      <a:endParaRPr b="1" sz="1200">
                        <a:latin typeface="M PLUS 1p"/>
                        <a:ea typeface="M PLUS 1p"/>
                        <a:cs typeface="M PLUS 1p"/>
                        <a:sym typeface="M PLUS 1p"/>
                      </a:endParaRPr>
                    </a:p>
                  </a:txBody>
                  <a:tcPr marT="162000" marB="162000" marR="162000" marL="162000" anchor="ct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ストレスなく効率的にチャットを使うため、Chatworkの利用時間は、</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緊急時以外、原則として就業時間内と定めます。</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業務時間外、シフト時間外の返信は必須としません。</a:t>
                      </a:r>
                      <a:endParaRPr sz="1000">
                        <a:latin typeface="M PLUS 1p"/>
                        <a:ea typeface="M PLUS 1p"/>
                        <a:cs typeface="M PLUS 1p"/>
                        <a:sym typeface="M PLUS 1p"/>
                      </a:endParaRPr>
                    </a:p>
                    <a:p>
                      <a:pPr indent="0" lvl="0" marL="0" rtl="0" algn="l">
                        <a:lnSpc>
                          <a:spcPct val="115000"/>
                        </a:lnSpc>
                        <a:spcBef>
                          <a:spcPts val="0"/>
                        </a:spcBef>
                        <a:spcAft>
                          <a:spcPts val="0"/>
                        </a:spcAft>
                        <a:buNone/>
                      </a:pPr>
                      <a:r>
                        <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「通知しない時間帯・曜日を設定する」ことをおすすめします。</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solidFill>
                            <a:srgbClr val="424242"/>
                          </a:solidFill>
                          <a:latin typeface="M PLUS 1p"/>
                          <a:ea typeface="M PLUS 1p"/>
                          <a:cs typeface="M PLUS 1p"/>
                          <a:sym typeface="M PLUS 1p"/>
                        </a:rPr>
                        <a:t>方法は下記のページの</a:t>
                      </a:r>
                      <a:r>
                        <a:rPr lang="ja" sz="1000">
                          <a:latin typeface="M PLUS 1p"/>
                          <a:ea typeface="M PLUS 1p"/>
                          <a:cs typeface="M PLUS 1p"/>
                          <a:sym typeface="M PLUS 1p"/>
                        </a:rPr>
                        <a:t>「通知しない時間帯・曜日を設定する」を</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ご確認ください。（設定できるのはモバイルのみです）</a:t>
                      </a:r>
                      <a:endParaRPr sz="1000">
                        <a:solidFill>
                          <a:srgbClr val="424242"/>
                        </a:solidFill>
                        <a:latin typeface="M PLUS 1p"/>
                        <a:ea typeface="M PLUS 1p"/>
                        <a:cs typeface="M PLUS 1p"/>
                        <a:sym typeface="M PLUS 1p"/>
                      </a:endParaRPr>
                    </a:p>
                    <a:p>
                      <a:pPr indent="0" lvl="0" marL="0" rtl="0" algn="l">
                        <a:lnSpc>
                          <a:spcPct val="115000"/>
                        </a:lnSpc>
                        <a:spcBef>
                          <a:spcPts val="0"/>
                        </a:spcBef>
                        <a:spcAft>
                          <a:spcPts val="0"/>
                        </a:spcAft>
                        <a:buNone/>
                      </a:pPr>
                      <a:r>
                        <a:rPr lang="ja" sz="1000" u="sng">
                          <a:solidFill>
                            <a:srgbClr val="2CB1E7"/>
                          </a:solidFill>
                          <a:latin typeface="M PLUS 1p"/>
                          <a:ea typeface="M PLUS 1p"/>
                          <a:cs typeface="M PLUS 1p"/>
                          <a:sym typeface="M PLUS 1p"/>
                        </a:rPr>
                        <a:t>◆ </a:t>
                      </a:r>
                      <a:r>
                        <a:rPr lang="ja" sz="1000" u="sng">
                          <a:solidFill>
                            <a:srgbClr val="2CB1E7"/>
                          </a:solidFill>
                          <a:latin typeface="M PLUS 1p"/>
                          <a:ea typeface="M PLUS 1p"/>
                          <a:cs typeface="M PLUS 1p"/>
                          <a:sym typeface="M PLUS 1p"/>
                          <a:hlinkClick r:id="rId3">
                            <a:extLst>
                              <a:ext uri="{A12FA001-AC4F-418D-AE19-62706E023703}">
                                <ahyp:hlinkClr val="tx"/>
                              </a:ext>
                            </a:extLst>
                          </a:hlinkClick>
                        </a:rPr>
                        <a:t>iOS</a:t>
                      </a:r>
                      <a:r>
                        <a:rPr lang="ja" sz="1000">
                          <a:latin typeface="M PLUS 1p"/>
                          <a:ea typeface="M PLUS 1p"/>
                          <a:cs typeface="M PLUS 1p"/>
                          <a:sym typeface="M PLUS 1p"/>
                        </a:rPr>
                        <a:t> 　</a:t>
                      </a:r>
                      <a:r>
                        <a:rPr lang="ja" sz="1000" u="sng">
                          <a:solidFill>
                            <a:srgbClr val="2CB1E7"/>
                          </a:solidFill>
                          <a:latin typeface="M PLUS 1p"/>
                          <a:ea typeface="M PLUS 1p"/>
                          <a:cs typeface="M PLUS 1p"/>
                          <a:sym typeface="M PLUS 1p"/>
                        </a:rPr>
                        <a:t>◆ </a:t>
                      </a:r>
                      <a:r>
                        <a:rPr lang="ja" sz="1000" u="sng">
                          <a:solidFill>
                            <a:srgbClr val="2CB1E7"/>
                          </a:solidFill>
                          <a:latin typeface="M PLUS 1p"/>
                          <a:ea typeface="M PLUS 1p"/>
                          <a:cs typeface="M PLUS 1p"/>
                          <a:sym typeface="M PLUS 1p"/>
                          <a:hlinkClick r:id="rId4">
                            <a:extLst>
                              <a:ext uri="{A12FA001-AC4F-418D-AE19-62706E023703}">
                                <ahyp:hlinkClr val="tx"/>
                              </a:ext>
                            </a:extLst>
                          </a:hlinkClick>
                        </a:rPr>
                        <a:t>Android</a:t>
                      </a:r>
                      <a:endParaRPr sz="1000">
                        <a:latin typeface="M PLUS 1p"/>
                        <a:ea typeface="M PLUS 1p"/>
                        <a:cs typeface="M PLUS 1p"/>
                        <a:sym typeface="M PLUS 1p"/>
                      </a:endParaRPr>
                    </a:p>
                  </a:txBody>
                  <a:tcPr marT="126000" marB="126000" marR="162000" marL="162000" anchor="ctr"/>
                </a:tc>
              </a:tr>
              <a:tr h="977800">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休暇などの際には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プロフィール名を編集し、</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不在であることを伝えましょう</a:t>
                      </a:r>
                      <a:endParaRPr b="1" sz="1200">
                        <a:latin typeface="M PLUS 1p"/>
                        <a:ea typeface="M PLUS 1p"/>
                        <a:cs typeface="M PLUS 1p"/>
                        <a:sym typeface="M PLUS 1p"/>
                      </a:endParaRPr>
                    </a:p>
                  </a:txBody>
                  <a:tcPr marT="162000" marB="162000" marR="162000" marL="162000" anchor="ct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休暇などでChatworkを確認できない・返信が遅れるなどの場合には、</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相手にそれを伝えられるように、プロフィールの表示名に記載しましょう。</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メッセージ送信時に相手に表示されます。</a:t>
                      </a:r>
                      <a:endParaRPr sz="1000">
                        <a:latin typeface="M PLUS 1p"/>
                        <a:ea typeface="M PLUS 1p"/>
                        <a:cs typeface="M PLUS 1p"/>
                        <a:sym typeface="M PLUS 1p"/>
                      </a:endParaRPr>
                    </a:p>
                  </a:txBody>
                  <a:tcPr marT="126000" marB="126000" marR="162000" marL="162000" anchor="ctr"/>
                </a:tc>
              </a:tr>
              <a:tr h="977800">
                <a:tc>
                  <a:txBody>
                    <a:bodyPr/>
                    <a:lstStyle/>
                    <a:p>
                      <a:pPr indent="0" lvl="0" marL="0" rtl="0" algn="ctr">
                        <a:lnSpc>
                          <a:spcPct val="115000"/>
                        </a:lnSpc>
                        <a:spcBef>
                          <a:spcPts val="0"/>
                        </a:spcBef>
                        <a:spcAft>
                          <a:spcPts val="0"/>
                        </a:spcAft>
                        <a:buNone/>
                      </a:pPr>
                      <a:r>
                        <a:rPr b="1" lang="ja" sz="1200">
                          <a:solidFill>
                            <a:srgbClr val="F03748"/>
                          </a:solidFill>
                          <a:latin typeface="M PLUS 1p"/>
                          <a:ea typeface="M PLUS 1p"/>
                          <a:cs typeface="M PLUS 1p"/>
                          <a:sym typeface="M PLUS 1p"/>
                        </a:rPr>
                        <a:t>【重要】</a:t>
                      </a:r>
                      <a:endParaRPr b="1" sz="1200">
                        <a:solidFill>
                          <a:srgbClr val="F03748"/>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会話した方が効率的な場合は、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対面・電話なども併用しましょう</a:t>
                      </a:r>
                      <a:endParaRPr b="1" sz="1200">
                        <a:latin typeface="M PLUS 1p"/>
                        <a:ea typeface="M PLUS 1p"/>
                        <a:cs typeface="M PLUS 1p"/>
                        <a:sym typeface="M PLUS 1p"/>
                      </a:endParaRPr>
                    </a:p>
                  </a:txBody>
                  <a:tcPr marT="162000" marB="162000" marR="162000" marL="162000" anchor="ctr">
                    <a:solidFill>
                      <a:srgbClr val="FEEDEE"/>
                    </a:solidFill>
                  </a:tcP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基本の社内コミュニケーションはChatworkに統一しますが、</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全てを無理にチャットに集約する必要はありません。</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緊急度や目的によっては、対面や電話などのリアルなコミュニケーションの方が</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伝わりやすい場合もありますので臨機応変に。</a:t>
                      </a:r>
                      <a:endParaRPr sz="1000">
                        <a:latin typeface="M PLUS 1p"/>
                        <a:ea typeface="M PLUS 1p"/>
                        <a:cs typeface="M PLUS 1p"/>
                        <a:sym typeface="M PLUS 1p"/>
                      </a:endParaRPr>
                    </a:p>
                  </a:txBody>
                  <a:tcPr marT="126000" marB="126000" marR="162000" marL="162000" anchor="ctr">
                    <a:solidFill>
                      <a:srgbClr val="FEEDEE"/>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62"/>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【具体例】状況やシーンに合わせたツールの使い分け</a:t>
            </a:r>
            <a:endParaRPr sz="1800"/>
          </a:p>
        </p:txBody>
      </p:sp>
      <p:sp>
        <p:nvSpPr>
          <p:cNvPr id="725" name="Google Shape;725;p62"/>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23</a:t>
            </a:r>
            <a:endParaRPr/>
          </a:p>
        </p:txBody>
      </p:sp>
      <p:sp>
        <p:nvSpPr>
          <p:cNvPr id="726" name="Google Shape;726;p62"/>
          <p:cNvSpPr txBox="1"/>
          <p:nvPr/>
        </p:nvSpPr>
        <p:spPr>
          <a:xfrm>
            <a:off x="2595347" y="3968246"/>
            <a:ext cx="1013400" cy="28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300">
                <a:solidFill>
                  <a:srgbClr val="FFFFFF"/>
                </a:solidFill>
                <a:latin typeface="M PLUS 1p ExtraBold"/>
                <a:ea typeface="M PLUS 1p ExtraBold"/>
                <a:cs typeface="M PLUS 1p ExtraBold"/>
                <a:sym typeface="M PLUS 1p ExtraBold"/>
              </a:rPr>
              <a:t>チャット</a:t>
            </a:r>
            <a:endParaRPr sz="1100">
              <a:solidFill>
                <a:srgbClr val="FFFFFF"/>
              </a:solidFill>
            </a:endParaRPr>
          </a:p>
        </p:txBody>
      </p:sp>
      <p:grpSp>
        <p:nvGrpSpPr>
          <p:cNvPr id="727" name="Google Shape;727;p62"/>
          <p:cNvGrpSpPr/>
          <p:nvPr/>
        </p:nvGrpSpPr>
        <p:grpSpPr>
          <a:xfrm>
            <a:off x="935925" y="600299"/>
            <a:ext cx="7673900" cy="4321097"/>
            <a:chOff x="887450" y="618249"/>
            <a:chExt cx="7673900" cy="4321097"/>
          </a:xfrm>
        </p:grpSpPr>
        <p:sp>
          <p:nvSpPr>
            <p:cNvPr id="728" name="Google Shape;728;p62"/>
            <p:cNvSpPr/>
            <p:nvPr/>
          </p:nvSpPr>
          <p:spPr>
            <a:xfrm>
              <a:off x="3054643" y="958046"/>
              <a:ext cx="498000" cy="3981300"/>
            </a:xfrm>
            <a:prstGeom prst="upDownArrow">
              <a:avLst>
                <a:gd fmla="val 50000" name="adj1"/>
                <a:gd fmla="val 50000" name="adj2"/>
              </a:avLst>
            </a:prstGeom>
            <a:gradFill>
              <a:gsLst>
                <a:gs pos="0">
                  <a:srgbClr val="DDDDDD"/>
                </a:gs>
                <a:gs pos="100000">
                  <a:srgbClr val="91919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9" name="Google Shape;729;p62"/>
            <p:cNvPicPr preferRelativeResize="0"/>
            <p:nvPr/>
          </p:nvPicPr>
          <p:blipFill>
            <a:blip r:embed="rId3">
              <a:alphaModFix/>
            </a:blip>
            <a:stretch>
              <a:fillRect/>
            </a:stretch>
          </p:blipFill>
          <p:spPr>
            <a:xfrm>
              <a:off x="1830657" y="2671099"/>
              <a:ext cx="2969987" cy="1777537"/>
            </a:xfrm>
            <a:prstGeom prst="rect">
              <a:avLst/>
            </a:prstGeom>
            <a:noFill/>
            <a:ln>
              <a:noFill/>
            </a:ln>
          </p:spPr>
        </p:pic>
        <p:pic>
          <p:nvPicPr>
            <p:cNvPr id="730" name="Google Shape;730;p62"/>
            <p:cNvPicPr preferRelativeResize="0"/>
            <p:nvPr/>
          </p:nvPicPr>
          <p:blipFill>
            <a:blip r:embed="rId4">
              <a:alphaModFix amt="80000"/>
            </a:blip>
            <a:stretch>
              <a:fillRect/>
            </a:stretch>
          </p:blipFill>
          <p:spPr>
            <a:xfrm>
              <a:off x="2473073" y="1853970"/>
              <a:ext cx="1691722" cy="1124024"/>
            </a:xfrm>
            <a:prstGeom prst="rect">
              <a:avLst/>
            </a:prstGeom>
            <a:noFill/>
            <a:ln>
              <a:noFill/>
            </a:ln>
          </p:spPr>
        </p:pic>
        <p:sp>
          <p:nvSpPr>
            <p:cNvPr id="731" name="Google Shape;731;p62"/>
            <p:cNvSpPr txBox="1"/>
            <p:nvPr/>
          </p:nvSpPr>
          <p:spPr>
            <a:xfrm>
              <a:off x="2825038" y="618249"/>
              <a:ext cx="96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757575"/>
                  </a:solidFill>
                  <a:latin typeface="M PLUS 1p Medium"/>
                  <a:ea typeface="M PLUS 1p Medium"/>
                  <a:cs typeface="M PLUS 1p Medium"/>
                  <a:sym typeface="M PLUS 1p Medium"/>
                </a:rPr>
                <a:t>情報量</a:t>
              </a:r>
              <a:endParaRPr>
                <a:solidFill>
                  <a:srgbClr val="757575"/>
                </a:solidFill>
                <a:latin typeface="M PLUS 1p Medium"/>
                <a:ea typeface="M PLUS 1p Medium"/>
                <a:cs typeface="M PLUS 1p Medium"/>
                <a:sym typeface="M PLUS 1p Medium"/>
              </a:endParaRPr>
            </a:p>
          </p:txBody>
        </p:sp>
        <p:sp>
          <p:nvSpPr>
            <p:cNvPr id="732" name="Google Shape;732;p62"/>
            <p:cNvSpPr txBox="1"/>
            <p:nvPr/>
          </p:nvSpPr>
          <p:spPr>
            <a:xfrm>
              <a:off x="5749225" y="3438800"/>
              <a:ext cx="2322900" cy="985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ja" sz="1200">
                  <a:latin typeface="M PLUS 1p"/>
                  <a:ea typeface="M PLUS 1p"/>
                  <a:cs typeface="M PLUS 1p"/>
                  <a:sym typeface="M PLUS 1p"/>
                </a:rPr>
                <a:t>知っている人との</a:t>
              </a:r>
              <a:endParaRPr sz="1200">
                <a:latin typeface="M PLUS 1p"/>
                <a:ea typeface="M PLUS 1p"/>
                <a:cs typeface="M PLUS 1p"/>
                <a:sym typeface="M PLUS 1p"/>
              </a:endParaRPr>
            </a:p>
            <a:p>
              <a:pPr indent="0" lvl="0" marL="0" rtl="0" algn="l">
                <a:lnSpc>
                  <a:spcPct val="125000"/>
                </a:lnSpc>
                <a:spcBef>
                  <a:spcPts val="0"/>
                </a:spcBef>
                <a:spcAft>
                  <a:spcPts val="0"/>
                </a:spcAft>
                <a:buNone/>
              </a:pPr>
              <a:r>
                <a:rPr b="1" lang="ja" sz="2000">
                  <a:solidFill>
                    <a:srgbClr val="F03747"/>
                  </a:solidFill>
                  <a:latin typeface="M PLUS 1p"/>
                  <a:ea typeface="M PLUS 1p"/>
                  <a:cs typeface="M PLUS 1p"/>
                  <a:sym typeface="M PLUS 1p"/>
                </a:rPr>
                <a:t>高頻度</a:t>
              </a:r>
              <a:r>
                <a:rPr lang="ja" sz="1600">
                  <a:solidFill>
                    <a:srgbClr val="F03747"/>
                  </a:solidFill>
                  <a:latin typeface="M PLUS 1p"/>
                  <a:ea typeface="M PLUS 1p"/>
                  <a:cs typeface="M PLUS 1p"/>
                  <a:sym typeface="M PLUS 1p"/>
                </a:rPr>
                <a:t>なやりとり</a:t>
              </a:r>
              <a:endParaRPr sz="1600">
                <a:solidFill>
                  <a:srgbClr val="F03747"/>
                </a:solidFill>
                <a:latin typeface="M PLUS 1p"/>
                <a:ea typeface="M PLUS 1p"/>
                <a:cs typeface="M PLUS 1p"/>
                <a:sym typeface="M PLUS 1p"/>
              </a:endParaRPr>
            </a:p>
            <a:p>
              <a:pPr indent="0" lvl="0" marL="0" rtl="0" algn="l">
                <a:lnSpc>
                  <a:spcPct val="125000"/>
                </a:lnSpc>
                <a:spcBef>
                  <a:spcPts val="0"/>
                </a:spcBef>
                <a:spcAft>
                  <a:spcPts val="0"/>
                </a:spcAft>
                <a:buNone/>
              </a:pPr>
              <a:r>
                <a:rPr lang="ja" sz="1200">
                  <a:latin typeface="M PLUS 1p"/>
                  <a:ea typeface="M PLUS 1p"/>
                  <a:cs typeface="M PLUS 1p"/>
                  <a:sym typeface="M PLUS 1p"/>
                </a:rPr>
                <a:t>報連相など</a:t>
              </a:r>
              <a:endParaRPr sz="1200">
                <a:latin typeface="M PLUS 1p"/>
                <a:ea typeface="M PLUS 1p"/>
                <a:cs typeface="M PLUS 1p"/>
                <a:sym typeface="M PLUS 1p"/>
              </a:endParaRPr>
            </a:p>
          </p:txBody>
        </p:sp>
        <p:sp>
          <p:nvSpPr>
            <p:cNvPr id="733" name="Google Shape;733;p62"/>
            <p:cNvSpPr txBox="1"/>
            <p:nvPr/>
          </p:nvSpPr>
          <p:spPr>
            <a:xfrm>
              <a:off x="2849656" y="3889366"/>
              <a:ext cx="968100" cy="27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300">
                  <a:solidFill>
                    <a:srgbClr val="FFFFFF"/>
                  </a:solidFill>
                  <a:latin typeface="M PLUS 1p ExtraBold"/>
                  <a:ea typeface="M PLUS 1p ExtraBold"/>
                  <a:cs typeface="M PLUS 1p ExtraBold"/>
                  <a:sym typeface="M PLUS 1p ExtraBold"/>
                </a:rPr>
                <a:t>チャット</a:t>
              </a:r>
              <a:endParaRPr sz="1100">
                <a:solidFill>
                  <a:srgbClr val="FFFFFF"/>
                </a:solidFill>
              </a:endParaRPr>
            </a:p>
          </p:txBody>
        </p:sp>
        <p:pic>
          <p:nvPicPr>
            <p:cNvPr id="734" name="Google Shape;734;p62"/>
            <p:cNvPicPr preferRelativeResize="0"/>
            <p:nvPr/>
          </p:nvPicPr>
          <p:blipFill>
            <a:blip r:embed="rId5">
              <a:alphaModFix/>
            </a:blip>
            <a:stretch>
              <a:fillRect/>
            </a:stretch>
          </p:blipFill>
          <p:spPr>
            <a:xfrm>
              <a:off x="2994059" y="3287239"/>
              <a:ext cx="674272" cy="674272"/>
            </a:xfrm>
            <a:prstGeom prst="rect">
              <a:avLst/>
            </a:prstGeom>
            <a:noFill/>
            <a:ln>
              <a:noFill/>
            </a:ln>
          </p:spPr>
        </p:pic>
        <p:cxnSp>
          <p:nvCxnSpPr>
            <p:cNvPr id="735" name="Google Shape;735;p62"/>
            <p:cNvCxnSpPr/>
            <p:nvPr/>
          </p:nvCxnSpPr>
          <p:spPr>
            <a:xfrm>
              <a:off x="3792458" y="2241975"/>
              <a:ext cx="1838100" cy="0"/>
            </a:xfrm>
            <a:prstGeom prst="straightConnector1">
              <a:avLst/>
            </a:prstGeom>
            <a:noFill/>
            <a:ln cap="flat" cmpd="sng" w="19050">
              <a:solidFill>
                <a:srgbClr val="A7A4BC"/>
              </a:solidFill>
              <a:prstDash val="solid"/>
              <a:round/>
              <a:headEnd len="med" w="med" type="oval"/>
              <a:tailEnd len="med" w="med" type="oval"/>
            </a:ln>
          </p:spPr>
        </p:cxnSp>
        <p:cxnSp>
          <p:nvCxnSpPr>
            <p:cNvPr id="736" name="Google Shape;736;p62"/>
            <p:cNvCxnSpPr/>
            <p:nvPr/>
          </p:nvCxnSpPr>
          <p:spPr>
            <a:xfrm>
              <a:off x="4424827" y="3914166"/>
              <a:ext cx="1180800" cy="0"/>
            </a:xfrm>
            <a:prstGeom prst="straightConnector1">
              <a:avLst/>
            </a:prstGeom>
            <a:noFill/>
            <a:ln cap="flat" cmpd="sng" w="19050">
              <a:solidFill>
                <a:srgbClr val="65617D"/>
              </a:solidFill>
              <a:prstDash val="solid"/>
              <a:round/>
              <a:headEnd len="med" w="med" type="oval"/>
              <a:tailEnd len="med" w="med" type="oval"/>
            </a:ln>
          </p:spPr>
        </p:cxnSp>
        <p:sp>
          <p:nvSpPr>
            <p:cNvPr id="737" name="Google Shape;737;p62"/>
            <p:cNvSpPr/>
            <p:nvPr/>
          </p:nvSpPr>
          <p:spPr>
            <a:xfrm rot="10800000">
              <a:off x="1122466" y="1377917"/>
              <a:ext cx="498000" cy="2782800"/>
            </a:xfrm>
            <a:prstGeom prst="upDownArrow">
              <a:avLst>
                <a:gd fmla="val 50000" name="adj1"/>
                <a:gd fmla="val 50000" name="adj2"/>
              </a:avLst>
            </a:prstGeom>
            <a:gradFill>
              <a:gsLst>
                <a:gs pos="0">
                  <a:srgbClr val="F4CCCC"/>
                </a:gs>
                <a:gs pos="54000">
                  <a:srgbClr val="FA6666"/>
                </a:gs>
                <a:gs pos="100000">
                  <a:srgbClr val="FF0000"/>
                </a:gs>
                <a:gs pos="100000">
                  <a:srgbClr val="000000">
                    <a:alpha val="0"/>
                  </a:srgbClr>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2"/>
            <p:cNvSpPr txBox="1"/>
            <p:nvPr/>
          </p:nvSpPr>
          <p:spPr>
            <a:xfrm>
              <a:off x="1201446" y="3447855"/>
              <a:ext cx="26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低</a:t>
              </a:r>
              <a:endParaRPr b="1">
                <a:solidFill>
                  <a:srgbClr val="FFFFFF"/>
                </a:solidFill>
                <a:latin typeface="M PLUS 1p"/>
                <a:ea typeface="M PLUS 1p"/>
                <a:cs typeface="M PLUS 1p"/>
                <a:sym typeface="M PLUS 1p"/>
              </a:endParaRPr>
            </a:p>
          </p:txBody>
        </p:sp>
        <p:sp>
          <p:nvSpPr>
            <p:cNvPr id="739" name="Google Shape;739;p62"/>
            <p:cNvSpPr txBox="1"/>
            <p:nvPr/>
          </p:nvSpPr>
          <p:spPr>
            <a:xfrm>
              <a:off x="1201446" y="1686739"/>
              <a:ext cx="26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高</a:t>
              </a:r>
              <a:endParaRPr b="1">
                <a:solidFill>
                  <a:srgbClr val="FFFFFF"/>
                </a:solidFill>
                <a:latin typeface="M PLUS 1p"/>
                <a:ea typeface="M PLUS 1p"/>
                <a:cs typeface="M PLUS 1p"/>
                <a:sym typeface="M PLUS 1p"/>
              </a:endParaRPr>
            </a:p>
          </p:txBody>
        </p:sp>
        <p:sp>
          <p:nvSpPr>
            <p:cNvPr id="740" name="Google Shape;740;p62"/>
            <p:cNvSpPr txBox="1"/>
            <p:nvPr/>
          </p:nvSpPr>
          <p:spPr>
            <a:xfrm>
              <a:off x="887450" y="1054964"/>
              <a:ext cx="96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03748"/>
                  </a:solidFill>
                  <a:latin typeface="M PLUS 1p Medium"/>
                  <a:ea typeface="M PLUS 1p Medium"/>
                  <a:cs typeface="M PLUS 1p Medium"/>
                  <a:sym typeface="M PLUS 1p Medium"/>
                </a:rPr>
                <a:t>緊急度</a:t>
              </a:r>
              <a:endParaRPr>
                <a:solidFill>
                  <a:srgbClr val="F03748"/>
                </a:solidFill>
                <a:latin typeface="M PLUS 1p Medium"/>
                <a:ea typeface="M PLUS 1p Medium"/>
                <a:cs typeface="M PLUS 1p Medium"/>
                <a:sym typeface="M PLUS 1p Medium"/>
              </a:endParaRPr>
            </a:p>
          </p:txBody>
        </p:sp>
        <p:pic>
          <p:nvPicPr>
            <p:cNvPr id="741" name="Google Shape;741;p62"/>
            <p:cNvPicPr preferRelativeResize="0"/>
            <p:nvPr/>
          </p:nvPicPr>
          <p:blipFill>
            <a:blip r:embed="rId6">
              <a:alphaModFix amt="76000"/>
            </a:blip>
            <a:stretch>
              <a:fillRect/>
            </a:stretch>
          </p:blipFill>
          <p:spPr>
            <a:xfrm>
              <a:off x="2849658" y="1315527"/>
              <a:ext cx="908007" cy="668087"/>
            </a:xfrm>
            <a:prstGeom prst="rect">
              <a:avLst/>
            </a:prstGeom>
            <a:noFill/>
            <a:ln>
              <a:noFill/>
            </a:ln>
          </p:spPr>
        </p:pic>
        <p:pic>
          <p:nvPicPr>
            <p:cNvPr id="742" name="Google Shape;742;p62"/>
            <p:cNvPicPr preferRelativeResize="0"/>
            <p:nvPr/>
          </p:nvPicPr>
          <p:blipFill>
            <a:blip r:embed="rId7">
              <a:alphaModFix/>
            </a:blip>
            <a:stretch>
              <a:fillRect/>
            </a:stretch>
          </p:blipFill>
          <p:spPr>
            <a:xfrm>
              <a:off x="3151619" y="1531234"/>
              <a:ext cx="364553" cy="338714"/>
            </a:xfrm>
            <a:prstGeom prst="rect">
              <a:avLst/>
            </a:prstGeom>
            <a:noFill/>
            <a:ln>
              <a:noFill/>
            </a:ln>
          </p:spPr>
        </p:pic>
        <p:sp>
          <p:nvSpPr>
            <p:cNvPr id="743" name="Google Shape;743;p62"/>
            <p:cNvSpPr txBox="1"/>
            <p:nvPr/>
          </p:nvSpPr>
          <p:spPr>
            <a:xfrm>
              <a:off x="3466464" y="4392341"/>
              <a:ext cx="265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200">
                  <a:solidFill>
                    <a:srgbClr val="757575"/>
                  </a:solidFill>
                  <a:latin typeface="M PLUS 1p"/>
                  <a:ea typeface="M PLUS 1p"/>
                  <a:cs typeface="M PLUS 1p"/>
                  <a:sym typeface="M PLUS 1p"/>
                </a:rPr>
                <a:t>多</a:t>
              </a:r>
              <a:endParaRPr b="1" sz="1200">
                <a:solidFill>
                  <a:srgbClr val="757575"/>
                </a:solidFill>
                <a:latin typeface="M PLUS 1p"/>
                <a:ea typeface="M PLUS 1p"/>
                <a:cs typeface="M PLUS 1p"/>
                <a:sym typeface="M PLUS 1p"/>
              </a:endParaRPr>
            </a:p>
          </p:txBody>
        </p:sp>
        <p:pic>
          <p:nvPicPr>
            <p:cNvPr id="744" name="Google Shape;744;p62"/>
            <p:cNvPicPr preferRelativeResize="0"/>
            <p:nvPr/>
          </p:nvPicPr>
          <p:blipFill>
            <a:blip r:embed="rId8">
              <a:alphaModFix/>
            </a:blip>
            <a:stretch>
              <a:fillRect/>
            </a:stretch>
          </p:blipFill>
          <p:spPr>
            <a:xfrm>
              <a:off x="3109589" y="2208371"/>
              <a:ext cx="411785" cy="411785"/>
            </a:xfrm>
            <a:prstGeom prst="rect">
              <a:avLst/>
            </a:prstGeom>
            <a:noFill/>
            <a:ln>
              <a:noFill/>
            </a:ln>
          </p:spPr>
        </p:pic>
        <p:sp>
          <p:nvSpPr>
            <p:cNvPr id="745" name="Google Shape;745;p62"/>
            <p:cNvSpPr txBox="1"/>
            <p:nvPr/>
          </p:nvSpPr>
          <p:spPr>
            <a:xfrm>
              <a:off x="2721504" y="2598300"/>
              <a:ext cx="1180800" cy="27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300">
                  <a:solidFill>
                    <a:srgbClr val="FFFFFF"/>
                  </a:solidFill>
                  <a:latin typeface="M PLUS 1p ExtraBold"/>
                  <a:ea typeface="M PLUS 1p ExtraBold"/>
                  <a:cs typeface="M PLUS 1p ExtraBold"/>
                  <a:sym typeface="M PLUS 1p ExtraBold"/>
                </a:rPr>
                <a:t>テレビ会議</a:t>
              </a:r>
              <a:endParaRPr sz="1100">
                <a:solidFill>
                  <a:srgbClr val="FFFFFF"/>
                </a:solidFill>
              </a:endParaRPr>
            </a:p>
          </p:txBody>
        </p:sp>
        <p:cxnSp>
          <p:nvCxnSpPr>
            <p:cNvPr id="746" name="Google Shape;746;p62"/>
            <p:cNvCxnSpPr/>
            <p:nvPr/>
          </p:nvCxnSpPr>
          <p:spPr>
            <a:xfrm flipH="1" rot="10800000">
              <a:off x="3516169" y="1244900"/>
              <a:ext cx="2098800" cy="370200"/>
            </a:xfrm>
            <a:prstGeom prst="straightConnector1">
              <a:avLst/>
            </a:prstGeom>
            <a:noFill/>
            <a:ln cap="flat" cmpd="sng" w="19050">
              <a:solidFill>
                <a:srgbClr val="D8D5EB"/>
              </a:solidFill>
              <a:prstDash val="solid"/>
              <a:round/>
              <a:headEnd len="med" w="med" type="oval"/>
              <a:tailEnd len="med" w="med" type="oval"/>
            </a:ln>
          </p:spPr>
        </p:cxnSp>
        <p:sp>
          <p:nvSpPr>
            <p:cNvPr id="747" name="Google Shape;747;p62"/>
            <p:cNvSpPr txBox="1"/>
            <p:nvPr/>
          </p:nvSpPr>
          <p:spPr>
            <a:xfrm>
              <a:off x="5749225" y="1998250"/>
              <a:ext cx="2636400" cy="12159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ja" sz="2000">
                  <a:solidFill>
                    <a:srgbClr val="0097A7"/>
                  </a:solidFill>
                  <a:latin typeface="M PLUS 1p"/>
                  <a:ea typeface="M PLUS 1p"/>
                  <a:cs typeface="M PLUS 1p"/>
                  <a:sym typeface="M PLUS 1p"/>
                </a:rPr>
                <a:t>雑談・交流</a:t>
              </a:r>
              <a:br>
                <a:rPr lang="ja" sz="1600">
                  <a:latin typeface="M PLUS 1p"/>
                  <a:ea typeface="M PLUS 1p"/>
                  <a:cs typeface="M PLUS 1p"/>
                  <a:sym typeface="M PLUS 1p"/>
                </a:rPr>
              </a:br>
              <a:r>
                <a:rPr lang="ja" sz="1200">
                  <a:latin typeface="M PLUS 1p"/>
                  <a:ea typeface="M PLUS 1p"/>
                  <a:cs typeface="M PLUS 1p"/>
                  <a:sym typeface="M PLUS 1p"/>
                </a:rPr>
                <a:t>アイデア出しなど「</a:t>
              </a:r>
              <a:r>
                <a:rPr b="1" lang="ja" sz="1200">
                  <a:latin typeface="M PLUS 1p"/>
                  <a:ea typeface="M PLUS 1p"/>
                  <a:cs typeface="M PLUS 1p"/>
                  <a:sym typeface="M PLUS 1p"/>
                </a:rPr>
                <a:t>創造的</a:t>
              </a:r>
              <a:r>
                <a:rPr lang="ja" sz="1200">
                  <a:latin typeface="M PLUS 1p"/>
                  <a:ea typeface="M PLUS 1p"/>
                  <a:cs typeface="M PLUS 1p"/>
                  <a:sym typeface="M PLUS 1p"/>
                </a:rPr>
                <a:t>な話」</a:t>
              </a:r>
              <a:endParaRPr sz="1200">
                <a:latin typeface="M PLUS 1p"/>
                <a:ea typeface="M PLUS 1p"/>
                <a:cs typeface="M PLUS 1p"/>
                <a:sym typeface="M PLUS 1p"/>
              </a:endParaRPr>
            </a:p>
            <a:p>
              <a:pPr indent="0" lvl="0" marL="0" rtl="0" algn="l">
                <a:lnSpc>
                  <a:spcPct val="125000"/>
                </a:lnSpc>
                <a:spcBef>
                  <a:spcPts val="0"/>
                </a:spcBef>
                <a:spcAft>
                  <a:spcPts val="0"/>
                </a:spcAft>
                <a:buNone/>
              </a:pPr>
              <a:r>
                <a:rPr lang="ja" sz="1200">
                  <a:latin typeface="M PLUS 1p"/>
                  <a:ea typeface="M PLUS 1p"/>
                  <a:cs typeface="M PLUS 1p"/>
                  <a:sym typeface="M PLUS 1p"/>
                </a:rPr>
                <a:t>キックオフ評価・提案などの</a:t>
              </a:r>
              <a:endParaRPr sz="1200">
                <a:latin typeface="M PLUS 1p"/>
                <a:ea typeface="M PLUS 1p"/>
                <a:cs typeface="M PLUS 1p"/>
                <a:sym typeface="M PLUS 1p"/>
              </a:endParaRPr>
            </a:p>
            <a:p>
              <a:pPr indent="0" lvl="0" marL="0" rtl="0" algn="l">
                <a:lnSpc>
                  <a:spcPct val="125000"/>
                </a:lnSpc>
                <a:spcBef>
                  <a:spcPts val="0"/>
                </a:spcBef>
                <a:spcAft>
                  <a:spcPts val="0"/>
                </a:spcAft>
                <a:buNone/>
              </a:pPr>
              <a:r>
                <a:rPr lang="ja" sz="1200">
                  <a:latin typeface="M PLUS 1p"/>
                  <a:ea typeface="M PLUS 1p"/>
                  <a:cs typeface="M PLUS 1p"/>
                  <a:sym typeface="M PLUS 1p"/>
                </a:rPr>
                <a:t>感情共有を伴う「</a:t>
              </a:r>
              <a:r>
                <a:rPr b="1" lang="ja" sz="1200">
                  <a:latin typeface="M PLUS 1p"/>
                  <a:ea typeface="M PLUS 1p"/>
                  <a:cs typeface="M PLUS 1p"/>
                  <a:sym typeface="M PLUS 1p"/>
                </a:rPr>
                <a:t>重たい</a:t>
              </a:r>
              <a:r>
                <a:rPr lang="ja" sz="1200">
                  <a:latin typeface="M PLUS 1p"/>
                  <a:ea typeface="M PLUS 1p"/>
                  <a:cs typeface="M PLUS 1p"/>
                  <a:sym typeface="M PLUS 1p"/>
                </a:rPr>
                <a:t>話」</a:t>
              </a:r>
              <a:endParaRPr sz="1200">
                <a:latin typeface="M PLUS 1p"/>
                <a:ea typeface="M PLUS 1p"/>
                <a:cs typeface="M PLUS 1p"/>
                <a:sym typeface="M PLUS 1p"/>
              </a:endParaRPr>
            </a:p>
          </p:txBody>
        </p:sp>
        <p:sp>
          <p:nvSpPr>
            <p:cNvPr id="748" name="Google Shape;748;p62"/>
            <p:cNvSpPr txBox="1"/>
            <p:nvPr/>
          </p:nvSpPr>
          <p:spPr>
            <a:xfrm>
              <a:off x="5741050" y="982478"/>
              <a:ext cx="2820300" cy="754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ja" sz="2000">
                  <a:solidFill>
                    <a:srgbClr val="5F7A88"/>
                  </a:solidFill>
                  <a:latin typeface="M PLUS 1p"/>
                  <a:ea typeface="M PLUS 1p"/>
                  <a:cs typeface="M PLUS 1p"/>
                  <a:sym typeface="M PLUS 1p"/>
                </a:rPr>
                <a:t>緊急時</a:t>
              </a:r>
              <a:r>
                <a:rPr lang="ja" sz="1600">
                  <a:latin typeface="M PLUS 1p"/>
                  <a:ea typeface="M PLUS 1p"/>
                  <a:cs typeface="M PLUS 1p"/>
                  <a:sym typeface="M PLUS 1p"/>
                </a:rPr>
                <a:t>のみ</a:t>
              </a:r>
              <a:br>
                <a:rPr lang="ja" sz="1600">
                  <a:latin typeface="M PLUS 1p"/>
                  <a:ea typeface="M PLUS 1p"/>
                  <a:cs typeface="M PLUS 1p"/>
                  <a:sym typeface="M PLUS 1p"/>
                </a:rPr>
              </a:br>
              <a:r>
                <a:rPr lang="ja" sz="1200">
                  <a:latin typeface="M PLUS 1p"/>
                  <a:ea typeface="M PLUS 1p"/>
                  <a:cs typeface="M PLUS 1p"/>
                  <a:sym typeface="M PLUS 1p"/>
                </a:rPr>
                <a:t>（営業やサポートを除く）</a:t>
              </a:r>
              <a:endParaRPr sz="1200">
                <a:latin typeface="M PLUS 1p"/>
                <a:ea typeface="M PLUS 1p"/>
                <a:cs typeface="M PLUS 1p"/>
                <a:sym typeface="M PLUS 1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現状把握</a:t>
            </a:r>
            <a:endParaRPr/>
          </a:p>
        </p:txBody>
      </p:sp>
      <p:sp>
        <p:nvSpPr>
          <p:cNvPr id="205" name="Google Shape;205;p27"/>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cxnSp>
        <p:nvCxnSpPr>
          <p:cNvPr id="753" name="Google Shape;753;p63"/>
          <p:cNvCxnSpPr/>
          <p:nvPr/>
        </p:nvCxnSpPr>
        <p:spPr>
          <a:xfrm>
            <a:off x="540000" y="468000"/>
            <a:ext cx="8082600" cy="0"/>
          </a:xfrm>
          <a:prstGeom prst="straightConnector1">
            <a:avLst/>
          </a:prstGeom>
          <a:noFill/>
          <a:ln cap="flat" cmpd="sng" w="9525">
            <a:solidFill>
              <a:srgbClr val="13202F"/>
            </a:solidFill>
            <a:prstDash val="solid"/>
            <a:round/>
            <a:headEnd len="sm" w="sm" type="none"/>
            <a:tailEnd len="sm" w="sm" type="none"/>
          </a:ln>
        </p:spPr>
      </p:cxnSp>
      <p:sp>
        <p:nvSpPr>
          <p:cNvPr id="754" name="Google Shape;754;p63"/>
          <p:cNvSpPr txBox="1"/>
          <p:nvPr>
            <p:ph idx="4294967295" type="title"/>
          </p:nvPr>
        </p:nvSpPr>
        <p:spPr>
          <a:xfrm>
            <a:off x="702000" y="130921"/>
            <a:ext cx="7902000" cy="2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800"/>
              <a:buNone/>
            </a:pPr>
            <a:r>
              <a:rPr lang="ja" sz="1800">
                <a:solidFill>
                  <a:schemeClr val="accent2"/>
                </a:solidFill>
              </a:rPr>
              <a:t>【具体例】</a:t>
            </a:r>
            <a:r>
              <a:rPr lang="ja" sz="1800">
                <a:solidFill>
                  <a:srgbClr val="13202F"/>
                </a:solidFill>
                <a:latin typeface="M PLUS 1p Medium"/>
                <a:ea typeface="M PLUS 1p Medium"/>
                <a:cs typeface="M PLUS 1p Medium"/>
                <a:sym typeface="M PLUS 1p Medium"/>
              </a:rPr>
              <a:t>メールとの比較</a:t>
            </a:r>
            <a:endParaRPr sz="1800">
              <a:solidFill>
                <a:srgbClr val="13202F"/>
              </a:solidFill>
              <a:latin typeface="M PLUS 1p Medium"/>
              <a:ea typeface="M PLUS 1p Medium"/>
              <a:cs typeface="M PLUS 1p Medium"/>
              <a:sym typeface="M PLUS 1p Medium"/>
            </a:endParaRPr>
          </a:p>
        </p:txBody>
      </p:sp>
      <p:sp>
        <p:nvSpPr>
          <p:cNvPr id="755" name="Google Shape;755;p63"/>
          <p:cNvSpPr/>
          <p:nvPr/>
        </p:nvSpPr>
        <p:spPr>
          <a:xfrm>
            <a:off x="540000" y="182987"/>
            <a:ext cx="162004" cy="161988"/>
          </a:xfrm>
          <a:custGeom>
            <a:rect b="b" l="l" r="r" t="t"/>
            <a:pathLst>
              <a:path extrusionOk="0" h="20596" w="20585">
                <a:moveTo>
                  <a:pt x="3013" y="3012"/>
                </a:moveTo>
                <a:cubicBezTo>
                  <a:pt x="-1005" y="7031"/>
                  <a:pt x="-1005" y="13571"/>
                  <a:pt x="3013" y="17590"/>
                </a:cubicBezTo>
                <a:cubicBezTo>
                  <a:pt x="4920" y="19498"/>
                  <a:pt x="7396" y="20502"/>
                  <a:pt x="9898" y="20596"/>
                </a:cubicBezTo>
                <a:lnTo>
                  <a:pt x="19665" y="20596"/>
                </a:lnTo>
                <a:cubicBezTo>
                  <a:pt x="20173" y="20596"/>
                  <a:pt x="20584" y="20184"/>
                  <a:pt x="20584" y="19676"/>
                </a:cubicBezTo>
                <a:lnTo>
                  <a:pt x="20584" y="10753"/>
                </a:lnTo>
                <a:cubicBezTo>
                  <a:pt x="20595" y="7616"/>
                  <a:pt x="19707" y="5137"/>
                  <a:pt x="17580" y="3012"/>
                </a:cubicBezTo>
                <a:cubicBezTo>
                  <a:pt x="13567" y="-1004"/>
                  <a:pt x="7032" y="-1004"/>
                  <a:pt x="3013" y="3012"/>
                </a:cubicBezTo>
                <a:close/>
              </a:path>
            </a:pathLst>
          </a:custGeom>
          <a:solidFill>
            <a:srgbClr val="F03748"/>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Gill Sans"/>
              <a:buNone/>
            </a:pPr>
            <a:r>
              <a:t/>
            </a:r>
            <a:endParaRPr b="0" i="0" sz="1100" u="none" cap="none" strike="noStrike">
              <a:solidFill>
                <a:srgbClr val="FFFFFF"/>
              </a:solidFill>
              <a:latin typeface="Gill Sans"/>
              <a:ea typeface="Gill Sans"/>
              <a:cs typeface="Gill Sans"/>
              <a:sym typeface="Gill Sans"/>
            </a:endParaRPr>
          </a:p>
        </p:txBody>
      </p:sp>
      <p:sp>
        <p:nvSpPr>
          <p:cNvPr id="756" name="Google Shape;756;p63"/>
          <p:cNvSpPr txBox="1"/>
          <p:nvPr>
            <p:ph idx="4294967295"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24</a:t>
            </a:r>
            <a:endParaRPr/>
          </a:p>
        </p:txBody>
      </p:sp>
      <p:pic>
        <p:nvPicPr>
          <p:cNvPr id="757" name="Google Shape;757;p63"/>
          <p:cNvPicPr preferRelativeResize="0"/>
          <p:nvPr/>
        </p:nvPicPr>
        <p:blipFill>
          <a:blip r:embed="rId3">
            <a:alphaModFix/>
          </a:blip>
          <a:stretch>
            <a:fillRect/>
          </a:stretch>
        </p:blipFill>
        <p:spPr>
          <a:xfrm>
            <a:off x="899700" y="609536"/>
            <a:ext cx="7344601" cy="42533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64"/>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業務でスムーズに使うためのルール</a:t>
            </a:r>
            <a:endParaRPr/>
          </a:p>
        </p:txBody>
      </p:sp>
      <p:sp>
        <p:nvSpPr>
          <p:cNvPr id="763" name="Google Shape;763;p6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65"/>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solidFill>
                  <a:schemeClr val="accent2"/>
                </a:solidFill>
              </a:rPr>
              <a:t>運用ルール　業務でスムーズに使うために</a:t>
            </a:r>
            <a:endParaRPr sz="1800"/>
          </a:p>
        </p:txBody>
      </p:sp>
      <p:sp>
        <p:nvSpPr>
          <p:cNvPr id="769" name="Google Shape;769;p65"/>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26</a:t>
            </a:r>
            <a:endParaRPr/>
          </a:p>
        </p:txBody>
      </p:sp>
      <p:graphicFrame>
        <p:nvGraphicFramePr>
          <p:cNvPr id="770" name="Google Shape;770;p65"/>
          <p:cNvGraphicFramePr/>
          <p:nvPr/>
        </p:nvGraphicFramePr>
        <p:xfrm>
          <a:off x="558750" y="740967"/>
          <a:ext cx="3000000" cy="3000000"/>
        </p:xfrm>
        <a:graphic>
          <a:graphicData uri="http://schemas.openxmlformats.org/drawingml/2006/table">
            <a:tbl>
              <a:tblPr>
                <a:noFill/>
                <a:tableStyleId>{F47D4EFE-A007-45B9-99DD-0A97D4B8CEEF}</a:tableStyleId>
              </a:tblPr>
              <a:tblGrid>
                <a:gridCol w="2994075"/>
                <a:gridCol w="5032425"/>
              </a:tblGrid>
              <a:tr h="381925">
                <a:tc>
                  <a:txBody>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運用ルール</a:t>
                      </a:r>
                      <a:endParaRPr b="1" sz="1500">
                        <a:solidFill>
                          <a:srgbClr val="FFFFFF"/>
                        </a:solidFill>
                        <a:latin typeface="M PLUS 1p"/>
                        <a:ea typeface="M PLUS 1p"/>
                        <a:cs typeface="M PLUS 1p"/>
                        <a:sym typeface="M PLUS 1p"/>
                      </a:endParaRPr>
                    </a:p>
                  </a:txBody>
                  <a:tcPr marT="54000" marB="54000" marR="91425" marL="91425" anchor="ctr">
                    <a:solidFill>
                      <a:srgbClr val="F03748"/>
                    </a:solidFill>
                  </a:tcPr>
                </a:tc>
                <a:tc>
                  <a:txBody>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目 的</a:t>
                      </a:r>
                      <a:endParaRPr b="1">
                        <a:solidFill>
                          <a:srgbClr val="FFFFFF"/>
                        </a:solidFill>
                        <a:latin typeface="M PLUS 1p"/>
                        <a:ea typeface="M PLUS 1p"/>
                        <a:cs typeface="M PLUS 1p"/>
                        <a:sym typeface="M PLUS 1p"/>
                      </a:endParaRPr>
                    </a:p>
                  </a:txBody>
                  <a:tcPr marT="54000" marB="54000" marR="91425" marL="91425" anchor="ctr">
                    <a:solidFill>
                      <a:srgbClr val="F03748"/>
                    </a:solidFill>
                  </a:tcPr>
                </a:tc>
              </a:tr>
              <a:tr h="605800">
                <a:tc>
                  <a:txBody>
                    <a:bodyPr/>
                    <a:lstStyle/>
                    <a:p>
                      <a:pPr indent="0" lvl="0" marL="0" rtl="0" algn="ctr">
                        <a:lnSpc>
                          <a:spcPct val="115000"/>
                        </a:lnSpc>
                        <a:spcBef>
                          <a:spcPts val="0"/>
                        </a:spcBef>
                        <a:spcAft>
                          <a:spcPts val="0"/>
                        </a:spcAft>
                        <a:buNone/>
                      </a:pPr>
                      <a:r>
                        <a:rPr b="1" lang="ja" sz="1200">
                          <a:solidFill>
                            <a:srgbClr val="F03748"/>
                          </a:solidFill>
                          <a:latin typeface="M PLUS 1p"/>
                          <a:ea typeface="M PLUS 1p"/>
                          <a:cs typeface="M PLUS 1p"/>
                          <a:sym typeface="M PLUS 1p"/>
                        </a:rPr>
                        <a:t>【重要】</a:t>
                      </a:r>
                      <a:endParaRPr b="1" sz="1200">
                        <a:solidFill>
                          <a:srgbClr val="F03748"/>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出社したらまずChatworkを開く</a:t>
                      </a:r>
                      <a:endParaRPr b="1" sz="1200">
                        <a:latin typeface="M PLUS 1p"/>
                        <a:ea typeface="M PLUS 1p"/>
                        <a:cs typeface="M PLUS 1p"/>
                        <a:sym typeface="M PLUS 1p"/>
                      </a:endParaRPr>
                    </a:p>
                  </a:txBody>
                  <a:tcPr marT="90000" marB="90000" marR="91425" marL="162000" anchor="ctr">
                    <a:solidFill>
                      <a:srgbClr val="FEEDEE"/>
                    </a:solidFill>
                  </a:tcP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業務時間内はChatworkを開いたまま、社内のやりとりは</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原則Chatworkでおこないましょう！</a:t>
                      </a:r>
                      <a:endParaRPr sz="1000">
                        <a:latin typeface="M PLUS 1p"/>
                        <a:ea typeface="M PLUS 1p"/>
                        <a:cs typeface="M PLUS 1p"/>
                        <a:sym typeface="M PLUS 1p"/>
                      </a:endParaRPr>
                    </a:p>
                  </a:txBody>
                  <a:tcPr marT="126000" marB="126000" marR="91425" marL="162000" anchor="ctr">
                    <a:solidFill>
                      <a:srgbClr val="FEEDEE"/>
                    </a:solidFill>
                  </a:tcPr>
                </a:tc>
              </a:tr>
              <a:tr h="783500">
                <a:tc>
                  <a:txBody>
                    <a:bodyPr/>
                    <a:lstStyle/>
                    <a:p>
                      <a:pPr indent="0" lvl="0" marL="0" rtl="0" algn="ctr">
                        <a:lnSpc>
                          <a:spcPct val="115000"/>
                        </a:lnSpc>
                        <a:spcBef>
                          <a:spcPts val="0"/>
                        </a:spcBef>
                        <a:spcAft>
                          <a:spcPts val="0"/>
                        </a:spcAft>
                        <a:buNone/>
                      </a:pPr>
                      <a:r>
                        <a:rPr b="1" lang="ja" sz="1200">
                          <a:solidFill>
                            <a:srgbClr val="F03748"/>
                          </a:solidFill>
                          <a:latin typeface="M PLUS 1p"/>
                          <a:ea typeface="M PLUS 1p"/>
                          <a:cs typeface="M PLUS 1p"/>
                          <a:sym typeface="M PLUS 1p"/>
                        </a:rPr>
                        <a:t>【重要】</a:t>
                      </a:r>
                      <a:endParaRPr b="1" sz="1200">
                        <a:solidFill>
                          <a:srgbClr val="F03748"/>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1トピック1グループチャット</a:t>
                      </a:r>
                      <a:br>
                        <a:rPr b="1" lang="ja" sz="1200">
                          <a:latin typeface="M PLUS 1p"/>
                          <a:ea typeface="M PLUS 1p"/>
                          <a:cs typeface="M PLUS 1p"/>
                          <a:sym typeface="M PLUS 1p"/>
                        </a:rPr>
                      </a:br>
                      <a:r>
                        <a:rPr b="1" lang="ja" sz="1200">
                          <a:latin typeface="M PLUS 1p"/>
                          <a:ea typeface="M PLUS 1p"/>
                          <a:cs typeface="M PLUS 1p"/>
                          <a:sym typeface="M PLUS 1p"/>
                        </a:rPr>
                        <a:t>を意識し、グループチャット作成</a:t>
                      </a:r>
                      <a:endParaRPr b="1" sz="1200">
                        <a:latin typeface="M PLUS 1p"/>
                        <a:ea typeface="M PLUS 1p"/>
                        <a:cs typeface="M PLUS 1p"/>
                        <a:sym typeface="M PLUS 1p"/>
                      </a:endParaRPr>
                    </a:p>
                  </a:txBody>
                  <a:tcPr marT="90000" marB="90000" marR="91425" marL="162000" anchor="ctr">
                    <a:solidFill>
                      <a:srgbClr val="FEEDEE"/>
                    </a:solidFill>
                  </a:tcP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トピック(組織単位/業務単位/話題単位など)ごとにグループチャットを</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分けて運用することで、効率的に情報を整理・共有できます。</a:t>
                      </a:r>
                      <a:endParaRPr sz="1000">
                        <a:latin typeface="M PLUS 1p"/>
                        <a:ea typeface="M PLUS 1p"/>
                        <a:cs typeface="M PLUS 1p"/>
                        <a:sym typeface="M PLUS 1p"/>
                      </a:endParaRPr>
                    </a:p>
                  </a:txBody>
                  <a:tcPr marT="126000" marB="126000" marR="91425" marL="162000" anchor="ctr">
                    <a:solidFill>
                      <a:srgbClr val="FEEDEE"/>
                    </a:solidFill>
                  </a:tcPr>
                </a:tc>
              </a:tr>
              <a:tr h="1334050">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社内の業務連絡をダイレクトチャットでやり取りすることは原則禁止</a:t>
                      </a:r>
                      <a:endParaRPr b="1" sz="1200">
                        <a:latin typeface="M PLUS 1p"/>
                        <a:ea typeface="M PLUS 1p"/>
                        <a:cs typeface="M PLUS 1p"/>
                        <a:sym typeface="M PLUS 1p"/>
                      </a:endParaRPr>
                    </a:p>
                  </a:txBody>
                  <a:tcPr marT="90000" marB="90000" marR="91425" marL="162000" anchor="ct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ダイレクトチャットとは、特定のユーザーと1対1でやりとりできるチャットの</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種類です。</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しかし、日々の業務連絡の場合は、可視化していきたいので、</a:t>
                      </a:r>
                      <a:endParaRPr sz="1000">
                        <a:latin typeface="M PLUS 1p"/>
                        <a:ea typeface="M PLUS 1p"/>
                        <a:cs typeface="M PLUS 1p"/>
                        <a:sym typeface="M PLUS 1p"/>
                      </a:endParaRPr>
                    </a:p>
                    <a:p>
                      <a:pPr indent="0" lvl="0" marL="0" rtl="0" algn="l">
                        <a:lnSpc>
                          <a:spcPct val="150000"/>
                        </a:lnSpc>
                        <a:spcBef>
                          <a:spcPts val="0"/>
                        </a:spcBef>
                        <a:spcAft>
                          <a:spcPts val="0"/>
                        </a:spcAft>
                        <a:buNone/>
                      </a:pPr>
                      <a:r>
                        <a:rPr lang="ja" sz="1000">
                          <a:latin typeface="M PLUS 1p"/>
                          <a:ea typeface="M PLUS 1p"/>
                          <a:cs typeface="M PLUS 1p"/>
                          <a:sym typeface="M PLUS 1p"/>
                        </a:rPr>
                        <a:t>原則は1対1ではなく、グループチャットでやりとりをしましょう。</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※オープンではおこないにくいセンシティブな話や人事/採用の話などは</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　この限りではありません。</a:t>
                      </a:r>
                      <a:endParaRPr sz="1000">
                        <a:latin typeface="M PLUS 1p"/>
                        <a:ea typeface="M PLUS 1p"/>
                        <a:cs typeface="M PLUS 1p"/>
                        <a:sym typeface="M PLUS 1p"/>
                      </a:endParaRPr>
                    </a:p>
                  </a:txBody>
                  <a:tcPr marT="126000" marB="126000" marR="91425" marL="162000" anchor="ctr"/>
                </a:tc>
              </a:tr>
              <a:tr h="930175">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グループチャットの新規作成は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推進担当者に相談しましょう</a:t>
                      </a:r>
                      <a:endParaRPr b="1" sz="1200">
                        <a:latin typeface="M PLUS 1p"/>
                        <a:ea typeface="M PLUS 1p"/>
                        <a:cs typeface="M PLUS 1p"/>
                        <a:sym typeface="M PLUS 1p"/>
                      </a:endParaRPr>
                    </a:p>
                  </a:txBody>
                  <a:tcPr marT="90000" marB="90000" marR="91425" marL="162000" anchor="ctr">
                    <a:solidFill>
                      <a:srgbClr val="FFFFFF"/>
                    </a:solidFill>
                  </a:tcPr>
                </a:tc>
                <a:tc>
                  <a:txBody>
                    <a:bodyPr/>
                    <a:lstStyle/>
                    <a:p>
                      <a:pPr indent="0" lvl="0" marL="0" rtl="0" algn="l">
                        <a:lnSpc>
                          <a:spcPct val="115000"/>
                        </a:lnSpc>
                        <a:spcBef>
                          <a:spcPts val="0"/>
                        </a:spcBef>
                        <a:spcAft>
                          <a:spcPts val="0"/>
                        </a:spcAft>
                        <a:buNone/>
                      </a:pPr>
                      <a:r>
                        <a:rPr lang="ja" sz="1000">
                          <a:latin typeface="M PLUS 1p"/>
                          <a:ea typeface="M PLUS 1p"/>
                          <a:cs typeface="M PLUS 1p"/>
                          <a:sym typeface="M PLUS 1p"/>
                        </a:rPr>
                        <a:t>導入後、当面の間は、効果的にグループチャットを使えるように、</a:t>
                      </a:r>
                      <a:endParaRPr sz="1000">
                        <a:latin typeface="M PLUS 1p"/>
                        <a:ea typeface="M PLUS 1p"/>
                        <a:cs typeface="M PLUS 1p"/>
                        <a:sym typeface="M PLUS 1p"/>
                      </a:endParaRPr>
                    </a:p>
                    <a:p>
                      <a:pPr indent="0" lvl="0" marL="0" rtl="0" algn="l">
                        <a:lnSpc>
                          <a:spcPct val="115000"/>
                        </a:lnSpc>
                        <a:spcBef>
                          <a:spcPts val="0"/>
                        </a:spcBef>
                        <a:spcAft>
                          <a:spcPts val="0"/>
                        </a:spcAft>
                        <a:buNone/>
                      </a:pPr>
                      <a:r>
                        <a:rPr lang="ja" sz="1000">
                          <a:latin typeface="M PLUS 1p"/>
                          <a:ea typeface="M PLUS 1p"/>
                          <a:cs typeface="M PLUS 1p"/>
                          <a:sym typeface="M PLUS 1p"/>
                        </a:rPr>
                        <a:t>推進担当者がチャットを作成します。</a:t>
                      </a:r>
                      <a:br>
                        <a:rPr lang="ja" sz="1000">
                          <a:latin typeface="M PLUS 1p"/>
                          <a:ea typeface="M PLUS 1p"/>
                          <a:cs typeface="M PLUS 1p"/>
                          <a:sym typeface="M PLUS 1p"/>
                        </a:rPr>
                      </a:br>
                      <a:r>
                        <a:rPr lang="ja" sz="1000">
                          <a:latin typeface="M PLUS 1p"/>
                          <a:ea typeface="M PLUS 1p"/>
                          <a:cs typeface="M PLUS 1p"/>
                          <a:sym typeface="M PLUS 1p"/>
                        </a:rPr>
                        <a:t>そのほかのグループチャットが欲しい場合は、</a:t>
                      </a:r>
                      <a:r>
                        <a:rPr b="1" lang="ja" sz="1000">
                          <a:latin typeface="M PLUS 1p"/>
                          <a:ea typeface="M PLUS 1p"/>
                          <a:cs typeface="M PLUS 1p"/>
                          <a:sym typeface="M PLUS 1p"/>
                        </a:rPr>
                        <a:t>「必要なグループチャット」</a:t>
                      </a:r>
                      <a:endParaRPr b="1" sz="1000">
                        <a:latin typeface="M PLUS 1p"/>
                        <a:ea typeface="M PLUS 1p"/>
                        <a:cs typeface="M PLUS 1p"/>
                        <a:sym typeface="M PLUS 1p"/>
                      </a:endParaRPr>
                    </a:p>
                    <a:p>
                      <a:pPr indent="0" lvl="0" marL="0" rtl="0" algn="l">
                        <a:lnSpc>
                          <a:spcPct val="115000"/>
                        </a:lnSpc>
                        <a:spcBef>
                          <a:spcPts val="0"/>
                        </a:spcBef>
                        <a:spcAft>
                          <a:spcPts val="0"/>
                        </a:spcAft>
                        <a:buNone/>
                      </a:pPr>
                      <a:r>
                        <a:rPr b="1" lang="ja" sz="1000">
                          <a:latin typeface="M PLUS 1p"/>
                          <a:ea typeface="M PLUS 1p"/>
                          <a:cs typeface="M PLUS 1p"/>
                          <a:sym typeface="M PLUS 1p"/>
                        </a:rPr>
                        <a:t>「どんなやりとりをするか」「メンバーの範囲」</a:t>
                      </a:r>
                      <a:r>
                        <a:rPr lang="ja" sz="1000">
                          <a:latin typeface="M PLUS 1p"/>
                          <a:ea typeface="M PLUS 1p"/>
                          <a:cs typeface="M PLUS 1p"/>
                          <a:sym typeface="M PLUS 1p"/>
                        </a:rPr>
                        <a:t>などを気軽に相談してください。</a:t>
                      </a:r>
                      <a:endParaRPr sz="1000">
                        <a:latin typeface="M PLUS 1p"/>
                        <a:ea typeface="M PLUS 1p"/>
                        <a:cs typeface="M PLUS 1p"/>
                        <a:sym typeface="M PLUS 1p"/>
                      </a:endParaRPr>
                    </a:p>
                  </a:txBody>
                  <a:tcPr marT="126000" marB="126000" marR="91425" marL="162000" anchor="ctr">
                    <a:solidFill>
                      <a:srgbClr val="FFFFFF"/>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66"/>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ja" sz="1800">
                <a:solidFill>
                  <a:schemeClr val="accent2"/>
                </a:solidFill>
                <a:latin typeface="M PLUS 1p"/>
                <a:ea typeface="M PLUS 1p"/>
                <a:cs typeface="M PLUS 1p"/>
                <a:sym typeface="M PLUS 1p"/>
              </a:rPr>
              <a:t>1話題1グループチャットのイメージ図</a:t>
            </a:r>
            <a:endParaRPr b="1" sz="1800">
              <a:latin typeface="M PLUS 1p"/>
              <a:ea typeface="M PLUS 1p"/>
              <a:cs typeface="M PLUS 1p"/>
              <a:sym typeface="M PLUS 1p"/>
            </a:endParaRPr>
          </a:p>
        </p:txBody>
      </p:sp>
      <p:sp>
        <p:nvSpPr>
          <p:cNvPr id="776" name="Google Shape;776;p66"/>
          <p:cNvSpPr/>
          <p:nvPr/>
        </p:nvSpPr>
        <p:spPr>
          <a:xfrm>
            <a:off x="3570730" y="3091604"/>
            <a:ext cx="802800" cy="802800"/>
          </a:xfrm>
          <a:prstGeom prst="ellipse">
            <a:avLst/>
          </a:prstGeom>
          <a:solidFill>
            <a:srgbClr val="E69138"/>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業務</a:t>
            </a:r>
            <a:endParaRPr b="1" sz="1500">
              <a:solidFill>
                <a:srgbClr val="FFFFFF"/>
              </a:solidFill>
              <a:latin typeface="M PLUS 1p"/>
              <a:ea typeface="M PLUS 1p"/>
              <a:cs typeface="M PLUS 1p"/>
              <a:sym typeface="M PLUS 1p"/>
            </a:endParaRPr>
          </a:p>
          <a:p>
            <a:pPr indent="0" lvl="0" marL="0" rtl="0" algn="ctr">
              <a:spcBef>
                <a:spcPts val="0"/>
              </a:spcBef>
              <a:spcAft>
                <a:spcPts val="0"/>
              </a:spcAft>
              <a:buNone/>
            </a:pPr>
            <a:r>
              <a:rPr b="1" lang="ja" sz="1500">
                <a:solidFill>
                  <a:srgbClr val="FFFFFF"/>
                </a:solidFill>
                <a:latin typeface="M PLUS 1p"/>
                <a:ea typeface="M PLUS 1p"/>
                <a:cs typeface="M PLUS 1p"/>
                <a:sym typeface="M PLUS 1p"/>
              </a:rPr>
              <a:t>ごと</a:t>
            </a:r>
            <a:endParaRPr b="1" sz="1500">
              <a:solidFill>
                <a:srgbClr val="FFFFFF"/>
              </a:solidFill>
              <a:latin typeface="M PLUS 1p"/>
              <a:ea typeface="M PLUS 1p"/>
              <a:cs typeface="M PLUS 1p"/>
              <a:sym typeface="M PLUS 1p"/>
            </a:endParaRPr>
          </a:p>
        </p:txBody>
      </p:sp>
      <p:pic>
        <p:nvPicPr>
          <p:cNvPr id="777" name="Google Shape;777;p66"/>
          <p:cNvPicPr preferRelativeResize="0"/>
          <p:nvPr/>
        </p:nvPicPr>
        <p:blipFill rotWithShape="1">
          <a:blip r:embed="rId3">
            <a:alphaModFix/>
          </a:blip>
          <a:srcRect b="0" l="0" r="68789" t="5535"/>
          <a:stretch/>
        </p:blipFill>
        <p:spPr>
          <a:xfrm>
            <a:off x="520481" y="826403"/>
            <a:ext cx="2853176" cy="4152300"/>
          </a:xfrm>
          <a:prstGeom prst="rect">
            <a:avLst/>
          </a:prstGeom>
          <a:noFill/>
          <a:ln>
            <a:noFill/>
          </a:ln>
        </p:spPr>
      </p:pic>
      <p:sp>
        <p:nvSpPr>
          <p:cNvPr id="778" name="Google Shape;778;p66"/>
          <p:cNvSpPr/>
          <p:nvPr/>
        </p:nvSpPr>
        <p:spPr>
          <a:xfrm>
            <a:off x="3570737" y="1284249"/>
            <a:ext cx="802800" cy="802800"/>
          </a:xfrm>
          <a:prstGeom prst="ellipse">
            <a:avLst/>
          </a:prstGeom>
          <a:solidFill>
            <a:srgbClr val="F03747"/>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組織</a:t>
            </a:r>
            <a:endParaRPr b="1" sz="1500">
              <a:solidFill>
                <a:srgbClr val="FFFFFF"/>
              </a:solidFill>
              <a:latin typeface="M PLUS 1p"/>
              <a:ea typeface="M PLUS 1p"/>
              <a:cs typeface="M PLUS 1p"/>
              <a:sym typeface="M PLUS 1p"/>
            </a:endParaRPr>
          </a:p>
          <a:p>
            <a:pPr indent="0" lvl="0" marL="0" rtl="0" algn="ctr">
              <a:spcBef>
                <a:spcPts val="0"/>
              </a:spcBef>
              <a:spcAft>
                <a:spcPts val="0"/>
              </a:spcAft>
              <a:buNone/>
            </a:pPr>
            <a:r>
              <a:rPr b="1" lang="ja" sz="1500">
                <a:solidFill>
                  <a:srgbClr val="FFFFFF"/>
                </a:solidFill>
                <a:latin typeface="M PLUS 1p"/>
                <a:ea typeface="M PLUS 1p"/>
                <a:cs typeface="M PLUS 1p"/>
                <a:sym typeface="M PLUS 1p"/>
              </a:rPr>
              <a:t>ごと</a:t>
            </a:r>
            <a:endParaRPr b="1" sz="1500">
              <a:solidFill>
                <a:srgbClr val="FFFFFF"/>
              </a:solidFill>
              <a:latin typeface="M PLUS 1p"/>
              <a:ea typeface="M PLUS 1p"/>
              <a:cs typeface="M PLUS 1p"/>
              <a:sym typeface="M PLUS 1p"/>
            </a:endParaRPr>
          </a:p>
        </p:txBody>
      </p:sp>
      <p:sp>
        <p:nvSpPr>
          <p:cNvPr id="779" name="Google Shape;779;p66"/>
          <p:cNvSpPr txBox="1"/>
          <p:nvPr/>
        </p:nvSpPr>
        <p:spPr>
          <a:xfrm>
            <a:off x="4494409" y="1369547"/>
            <a:ext cx="4228500" cy="608100"/>
          </a:xfrm>
          <a:prstGeom prst="rect">
            <a:avLst/>
          </a:prstGeom>
          <a:noFill/>
          <a:ln>
            <a:noFill/>
          </a:ln>
        </p:spPr>
        <p:txBody>
          <a:bodyPr anchorCtr="0" anchor="t" bIns="34275" lIns="34275" spcFirstLastPara="1" rIns="34275" wrap="square" tIns="34275">
            <a:spAutoFit/>
          </a:bodyPr>
          <a:lstStyle/>
          <a:p>
            <a:pPr indent="0" lvl="0" marL="0" rtl="0" algn="l">
              <a:lnSpc>
                <a:spcPct val="150000"/>
              </a:lnSpc>
              <a:spcBef>
                <a:spcPts val="0"/>
              </a:spcBef>
              <a:spcAft>
                <a:spcPts val="0"/>
              </a:spcAft>
              <a:buNone/>
            </a:pPr>
            <a:r>
              <a:rPr lang="ja">
                <a:solidFill>
                  <a:srgbClr val="13202F"/>
                </a:solidFill>
                <a:latin typeface="M PLUS 1p"/>
                <a:ea typeface="M PLUS 1p"/>
                <a:cs typeface="M PLUS 1p"/>
                <a:sym typeface="M PLUS 1p"/>
              </a:rPr>
              <a:t>例：全社員、人事部、営業部、総務部</a:t>
            </a:r>
            <a:endParaRPr>
              <a:solidFill>
                <a:srgbClr val="13202F"/>
              </a:solidFill>
              <a:latin typeface="M PLUS 1p"/>
              <a:ea typeface="M PLUS 1p"/>
              <a:cs typeface="M PLUS 1p"/>
              <a:sym typeface="M PLUS 1p"/>
            </a:endParaRPr>
          </a:p>
          <a:p>
            <a:pPr indent="0" lvl="0" marL="0" rtl="0" algn="l">
              <a:lnSpc>
                <a:spcPct val="150000"/>
              </a:lnSpc>
              <a:spcBef>
                <a:spcPts val="0"/>
              </a:spcBef>
              <a:spcAft>
                <a:spcPts val="0"/>
              </a:spcAft>
              <a:buNone/>
            </a:pPr>
            <a:r>
              <a:rPr lang="ja">
                <a:solidFill>
                  <a:srgbClr val="13202F"/>
                </a:solidFill>
                <a:latin typeface="M PLUS 1p"/>
                <a:ea typeface="M PLUS 1p"/>
                <a:cs typeface="M PLUS 1p"/>
                <a:sym typeface="M PLUS 1p"/>
              </a:rPr>
              <a:t>　　本社×〇〇支店</a:t>
            </a:r>
            <a:endParaRPr>
              <a:solidFill>
                <a:srgbClr val="13202F"/>
              </a:solidFill>
              <a:latin typeface="M PLUS 1p"/>
              <a:ea typeface="M PLUS 1p"/>
              <a:cs typeface="M PLUS 1p"/>
              <a:sym typeface="M PLUS 1p"/>
            </a:endParaRPr>
          </a:p>
        </p:txBody>
      </p:sp>
      <p:sp>
        <p:nvSpPr>
          <p:cNvPr id="780" name="Google Shape;780;p66"/>
          <p:cNvSpPr/>
          <p:nvPr/>
        </p:nvSpPr>
        <p:spPr>
          <a:xfrm>
            <a:off x="3570745" y="2187924"/>
            <a:ext cx="802800" cy="802800"/>
          </a:xfrm>
          <a:prstGeom prst="ellipse">
            <a:avLst/>
          </a:prstGeom>
          <a:solidFill>
            <a:srgbClr val="0B5394"/>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顧客</a:t>
            </a:r>
            <a:endParaRPr b="1" sz="1500">
              <a:solidFill>
                <a:srgbClr val="FFFFFF"/>
              </a:solidFill>
              <a:latin typeface="M PLUS 1p"/>
              <a:ea typeface="M PLUS 1p"/>
              <a:cs typeface="M PLUS 1p"/>
              <a:sym typeface="M PLUS 1p"/>
            </a:endParaRPr>
          </a:p>
          <a:p>
            <a:pPr indent="0" lvl="0" marL="0" rtl="0" algn="ctr">
              <a:spcBef>
                <a:spcPts val="0"/>
              </a:spcBef>
              <a:spcAft>
                <a:spcPts val="0"/>
              </a:spcAft>
              <a:buNone/>
            </a:pPr>
            <a:r>
              <a:rPr b="1" lang="ja" sz="1500">
                <a:solidFill>
                  <a:srgbClr val="FFFFFF"/>
                </a:solidFill>
                <a:latin typeface="M PLUS 1p"/>
                <a:ea typeface="M PLUS 1p"/>
                <a:cs typeface="M PLUS 1p"/>
                <a:sym typeface="M PLUS 1p"/>
              </a:rPr>
              <a:t>ごと</a:t>
            </a:r>
            <a:endParaRPr b="1" sz="1500">
              <a:solidFill>
                <a:srgbClr val="FFFFFF"/>
              </a:solidFill>
              <a:latin typeface="M PLUS 1p"/>
              <a:ea typeface="M PLUS 1p"/>
              <a:cs typeface="M PLUS 1p"/>
              <a:sym typeface="M PLUS 1p"/>
            </a:endParaRPr>
          </a:p>
        </p:txBody>
      </p:sp>
      <p:sp>
        <p:nvSpPr>
          <p:cNvPr id="781" name="Google Shape;781;p66"/>
          <p:cNvSpPr/>
          <p:nvPr/>
        </p:nvSpPr>
        <p:spPr>
          <a:xfrm>
            <a:off x="3570730" y="3995278"/>
            <a:ext cx="802800" cy="802800"/>
          </a:xfrm>
          <a:prstGeom prst="ellipse">
            <a:avLst/>
          </a:prstGeom>
          <a:solidFill>
            <a:srgbClr val="6AA84F"/>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PJ</a:t>
            </a:r>
            <a:endParaRPr b="1" sz="1500">
              <a:solidFill>
                <a:srgbClr val="FFFFFF"/>
              </a:solidFill>
              <a:latin typeface="M PLUS 1p"/>
              <a:ea typeface="M PLUS 1p"/>
              <a:cs typeface="M PLUS 1p"/>
              <a:sym typeface="M PLUS 1p"/>
            </a:endParaRPr>
          </a:p>
          <a:p>
            <a:pPr indent="0" lvl="0" marL="0" rtl="0" algn="ctr">
              <a:spcBef>
                <a:spcPts val="0"/>
              </a:spcBef>
              <a:spcAft>
                <a:spcPts val="0"/>
              </a:spcAft>
              <a:buNone/>
            </a:pPr>
            <a:r>
              <a:rPr b="1" lang="ja" sz="1500">
                <a:solidFill>
                  <a:srgbClr val="FFFFFF"/>
                </a:solidFill>
                <a:latin typeface="M PLUS 1p"/>
                <a:ea typeface="M PLUS 1p"/>
                <a:cs typeface="M PLUS 1p"/>
                <a:sym typeface="M PLUS 1p"/>
              </a:rPr>
              <a:t>ごと</a:t>
            </a:r>
            <a:endParaRPr b="1" sz="1500">
              <a:solidFill>
                <a:srgbClr val="FFFFFF"/>
              </a:solidFill>
              <a:latin typeface="M PLUS 1p"/>
              <a:ea typeface="M PLUS 1p"/>
              <a:cs typeface="M PLUS 1p"/>
              <a:sym typeface="M PLUS 1p"/>
            </a:endParaRPr>
          </a:p>
        </p:txBody>
      </p:sp>
      <p:sp>
        <p:nvSpPr>
          <p:cNvPr id="782" name="Google Shape;782;p66"/>
          <p:cNvSpPr txBox="1"/>
          <p:nvPr/>
        </p:nvSpPr>
        <p:spPr>
          <a:xfrm>
            <a:off x="4494381" y="3306869"/>
            <a:ext cx="4104300" cy="284700"/>
          </a:xfrm>
          <a:prstGeom prst="rect">
            <a:avLst/>
          </a:prstGeom>
          <a:noFill/>
          <a:ln>
            <a:noFill/>
          </a:ln>
        </p:spPr>
        <p:txBody>
          <a:bodyPr anchorCtr="0" anchor="t" bIns="34275" lIns="34275" spcFirstLastPara="1" rIns="34275" wrap="square" tIns="34275">
            <a:spAutoFit/>
          </a:bodyPr>
          <a:lstStyle/>
          <a:p>
            <a:pPr indent="0" lvl="0" marL="0" rtl="0" algn="l">
              <a:lnSpc>
                <a:spcPct val="135000"/>
              </a:lnSpc>
              <a:spcBef>
                <a:spcPts val="0"/>
              </a:spcBef>
              <a:spcAft>
                <a:spcPts val="0"/>
              </a:spcAft>
              <a:buNone/>
            </a:pPr>
            <a:r>
              <a:rPr lang="ja">
                <a:solidFill>
                  <a:srgbClr val="13202F"/>
                </a:solidFill>
                <a:latin typeface="M PLUS 1p"/>
                <a:ea typeface="M PLUS 1p"/>
                <a:cs typeface="M PLUS 1p"/>
                <a:sym typeface="M PLUS 1p"/>
              </a:rPr>
              <a:t>例：日報報告、勤怠報告</a:t>
            </a:r>
            <a:endParaRPr>
              <a:latin typeface="M PLUS 1p"/>
              <a:ea typeface="M PLUS 1p"/>
              <a:cs typeface="M PLUS 1p"/>
              <a:sym typeface="M PLUS 1p"/>
            </a:endParaRPr>
          </a:p>
        </p:txBody>
      </p:sp>
      <p:sp>
        <p:nvSpPr>
          <p:cNvPr id="783" name="Google Shape;783;p66"/>
          <p:cNvSpPr txBox="1"/>
          <p:nvPr/>
        </p:nvSpPr>
        <p:spPr>
          <a:xfrm>
            <a:off x="3578976" y="759103"/>
            <a:ext cx="4322100" cy="354600"/>
          </a:xfrm>
          <a:prstGeom prst="rect">
            <a:avLst/>
          </a:prstGeom>
          <a:solidFill>
            <a:srgbClr val="F5F5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13202F"/>
                </a:solidFill>
                <a:latin typeface="M PLUS 1p"/>
                <a:ea typeface="M PLUS 1p"/>
                <a:cs typeface="M PLUS 1p"/>
                <a:sym typeface="M PLUS 1p"/>
              </a:rPr>
              <a:t>グループはトピックごとに細かく分け、情報整理</a:t>
            </a:r>
            <a:endParaRPr b="1" sz="1300">
              <a:solidFill>
                <a:srgbClr val="13202F"/>
              </a:solidFill>
              <a:latin typeface="M PLUS 1p"/>
              <a:ea typeface="M PLUS 1p"/>
              <a:cs typeface="M PLUS 1p"/>
              <a:sym typeface="M PLUS 1p"/>
            </a:endParaRPr>
          </a:p>
        </p:txBody>
      </p:sp>
      <p:sp>
        <p:nvSpPr>
          <p:cNvPr id="784" name="Google Shape;784;p66"/>
          <p:cNvSpPr txBox="1"/>
          <p:nvPr/>
        </p:nvSpPr>
        <p:spPr>
          <a:xfrm>
            <a:off x="4494396" y="4198318"/>
            <a:ext cx="3585900" cy="284700"/>
          </a:xfrm>
          <a:prstGeom prst="rect">
            <a:avLst/>
          </a:prstGeom>
          <a:noFill/>
          <a:ln>
            <a:noFill/>
          </a:ln>
        </p:spPr>
        <p:txBody>
          <a:bodyPr anchorCtr="0" anchor="t" bIns="34275" lIns="34275" spcFirstLastPara="1" rIns="34275" wrap="square" tIns="34275">
            <a:spAutoFit/>
          </a:bodyPr>
          <a:lstStyle/>
          <a:p>
            <a:pPr indent="0" lvl="0" marL="0" rtl="0" algn="l">
              <a:lnSpc>
                <a:spcPct val="135000"/>
              </a:lnSpc>
              <a:spcBef>
                <a:spcPts val="0"/>
              </a:spcBef>
              <a:spcAft>
                <a:spcPts val="0"/>
              </a:spcAft>
              <a:buNone/>
            </a:pPr>
            <a:r>
              <a:rPr lang="ja">
                <a:solidFill>
                  <a:srgbClr val="13202F"/>
                </a:solidFill>
                <a:latin typeface="M PLUS 1p"/>
                <a:ea typeface="M PLUS 1p"/>
                <a:cs typeface="M PLUS 1p"/>
                <a:sym typeface="M PLUS 1p"/>
              </a:rPr>
              <a:t>例：◯周年イベント、新卒採用</a:t>
            </a:r>
            <a:endParaRPr>
              <a:latin typeface="M PLUS 1p"/>
              <a:ea typeface="M PLUS 1p"/>
              <a:cs typeface="M PLUS 1p"/>
              <a:sym typeface="M PLUS 1p"/>
            </a:endParaRPr>
          </a:p>
        </p:txBody>
      </p:sp>
      <p:sp>
        <p:nvSpPr>
          <p:cNvPr id="785" name="Google Shape;785;p66"/>
          <p:cNvSpPr txBox="1"/>
          <p:nvPr/>
        </p:nvSpPr>
        <p:spPr>
          <a:xfrm>
            <a:off x="4494406" y="2305669"/>
            <a:ext cx="4371600" cy="802800"/>
          </a:xfrm>
          <a:prstGeom prst="rect">
            <a:avLst/>
          </a:prstGeom>
          <a:noFill/>
          <a:ln>
            <a:noFill/>
          </a:ln>
        </p:spPr>
        <p:txBody>
          <a:bodyPr anchorCtr="0" anchor="t" bIns="34275" lIns="34275" spcFirstLastPara="1" rIns="34275" wrap="square" tIns="34275">
            <a:noAutofit/>
          </a:bodyPr>
          <a:lstStyle/>
          <a:p>
            <a:pPr indent="0" lvl="0" marL="0" rtl="0" algn="l">
              <a:lnSpc>
                <a:spcPct val="135000"/>
              </a:lnSpc>
              <a:spcBef>
                <a:spcPts val="0"/>
              </a:spcBef>
              <a:spcAft>
                <a:spcPts val="0"/>
              </a:spcAft>
              <a:buClr>
                <a:srgbClr val="000000"/>
              </a:buClr>
              <a:buSzPts val="400"/>
              <a:buFont typeface="Arial"/>
              <a:buNone/>
            </a:pPr>
            <a:r>
              <a:rPr lang="ja">
                <a:solidFill>
                  <a:srgbClr val="13202F"/>
                </a:solidFill>
                <a:latin typeface="M PLUS 1p"/>
                <a:ea typeface="M PLUS 1p"/>
                <a:cs typeface="M PLUS 1p"/>
                <a:sym typeface="M PLUS 1p"/>
              </a:rPr>
              <a:t>例：A様 × 〇〇株式会社</a:t>
            </a:r>
            <a:endParaRPr>
              <a:solidFill>
                <a:srgbClr val="13202F"/>
              </a:solidFill>
              <a:latin typeface="M PLUS 1p"/>
              <a:ea typeface="M PLUS 1p"/>
              <a:cs typeface="M PLUS 1p"/>
              <a:sym typeface="M PLUS 1p"/>
            </a:endParaRPr>
          </a:p>
          <a:p>
            <a:pPr indent="0" lvl="0" marL="0" rtl="0" algn="l">
              <a:lnSpc>
                <a:spcPct val="135000"/>
              </a:lnSpc>
              <a:spcBef>
                <a:spcPts val="0"/>
              </a:spcBef>
              <a:spcAft>
                <a:spcPts val="0"/>
              </a:spcAft>
              <a:buClr>
                <a:srgbClr val="000000"/>
              </a:buClr>
              <a:buSzPts val="400"/>
              <a:buFont typeface="Arial"/>
              <a:buNone/>
            </a:pPr>
            <a:r>
              <a:rPr lang="ja">
                <a:solidFill>
                  <a:srgbClr val="13202F"/>
                </a:solidFill>
                <a:latin typeface="M PLUS 1p"/>
                <a:ea typeface="M PLUS 1p"/>
                <a:cs typeface="M PLUS 1p"/>
                <a:sym typeface="M PLUS 1p"/>
              </a:rPr>
              <a:t>　　案件A、案件B</a:t>
            </a:r>
            <a:endParaRPr>
              <a:solidFill>
                <a:srgbClr val="13202F"/>
              </a:solidFill>
              <a:latin typeface="M PLUS 1p"/>
              <a:ea typeface="M PLUS 1p"/>
              <a:cs typeface="M PLUS 1p"/>
              <a:sym typeface="M PLUS 1p"/>
            </a:endParaRPr>
          </a:p>
        </p:txBody>
      </p:sp>
      <p:sp>
        <p:nvSpPr>
          <p:cNvPr id="786" name="Google Shape;786;p66"/>
          <p:cNvSpPr txBox="1"/>
          <p:nvPr/>
        </p:nvSpPr>
        <p:spPr>
          <a:xfrm>
            <a:off x="864606" y="668452"/>
            <a:ext cx="1481700" cy="2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000">
                <a:solidFill>
                  <a:srgbClr val="13202F"/>
                </a:solidFill>
                <a:latin typeface="M PLUS 1p"/>
                <a:ea typeface="M PLUS 1p"/>
                <a:cs typeface="M PLUS 1p"/>
                <a:sym typeface="M PLUS 1p"/>
              </a:rPr>
              <a:t>実際の画面</a:t>
            </a:r>
            <a:endParaRPr sz="1000">
              <a:solidFill>
                <a:srgbClr val="13202F"/>
              </a:solidFill>
              <a:latin typeface="M PLUS 1p"/>
              <a:ea typeface="M PLUS 1p"/>
              <a:cs typeface="M PLUS 1p"/>
              <a:sym typeface="M PLUS 1p"/>
            </a:endParaRPr>
          </a:p>
        </p:txBody>
      </p:sp>
      <p:sp>
        <p:nvSpPr>
          <p:cNvPr id="787" name="Google Shape;787;p66"/>
          <p:cNvSpPr/>
          <p:nvPr/>
        </p:nvSpPr>
        <p:spPr>
          <a:xfrm>
            <a:off x="7803681" y="1270603"/>
            <a:ext cx="223200" cy="3475800"/>
          </a:xfrm>
          <a:prstGeom prst="rightBrace">
            <a:avLst>
              <a:gd fmla="val 50000" name="adj1"/>
              <a:gd fmla="val 50000" name="adj2"/>
            </a:avLst>
          </a:pr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6"/>
          <p:cNvSpPr txBox="1"/>
          <p:nvPr/>
        </p:nvSpPr>
        <p:spPr>
          <a:xfrm>
            <a:off x="8081456" y="2300503"/>
            <a:ext cx="382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757575"/>
                </a:solidFill>
                <a:latin typeface="M PLUS 1p"/>
                <a:ea typeface="M PLUS 1p"/>
                <a:cs typeface="M PLUS 1p"/>
                <a:sym typeface="M PLUS 1p"/>
              </a:rPr>
              <a:t>大</a:t>
            </a:r>
            <a:endParaRPr b="1" sz="1600">
              <a:solidFill>
                <a:srgbClr val="757575"/>
              </a:solidFill>
              <a:latin typeface="M PLUS 1p"/>
              <a:ea typeface="M PLUS 1p"/>
              <a:cs typeface="M PLUS 1p"/>
              <a:sym typeface="M PLUS 1p"/>
            </a:endParaRPr>
          </a:p>
          <a:p>
            <a:pPr indent="0" lvl="0" marL="0" rtl="0" algn="l">
              <a:spcBef>
                <a:spcPts val="0"/>
              </a:spcBef>
              <a:spcAft>
                <a:spcPts val="0"/>
              </a:spcAft>
              <a:buNone/>
            </a:pPr>
            <a:r>
              <a:rPr b="1" lang="ja" sz="1600">
                <a:solidFill>
                  <a:srgbClr val="757575"/>
                </a:solidFill>
                <a:latin typeface="M PLUS 1p"/>
                <a:ea typeface="M PLUS 1p"/>
                <a:cs typeface="M PLUS 1p"/>
                <a:sym typeface="M PLUS 1p"/>
              </a:rPr>
              <a:t>カ</a:t>
            </a:r>
            <a:endParaRPr b="1" sz="1800">
              <a:solidFill>
                <a:srgbClr val="757575"/>
              </a:solidFill>
              <a:latin typeface="M PLUS 1p"/>
              <a:ea typeface="M PLUS 1p"/>
              <a:cs typeface="M PLUS 1p"/>
              <a:sym typeface="M PLUS 1p"/>
            </a:endParaRPr>
          </a:p>
          <a:p>
            <a:pPr indent="0" lvl="0" marL="0" rtl="0" algn="l">
              <a:spcBef>
                <a:spcPts val="0"/>
              </a:spcBef>
              <a:spcAft>
                <a:spcPts val="0"/>
              </a:spcAft>
              <a:buNone/>
            </a:pPr>
            <a:r>
              <a:rPr b="1" lang="ja" sz="1600">
                <a:solidFill>
                  <a:srgbClr val="757575"/>
                </a:solidFill>
                <a:latin typeface="M PLUS 1p"/>
                <a:ea typeface="M PLUS 1p"/>
                <a:cs typeface="M PLUS 1p"/>
                <a:sym typeface="M PLUS 1p"/>
              </a:rPr>
              <a:t>テ</a:t>
            </a:r>
            <a:endParaRPr b="1" sz="1600">
              <a:solidFill>
                <a:srgbClr val="757575"/>
              </a:solidFill>
              <a:latin typeface="M PLUS 1p"/>
              <a:ea typeface="M PLUS 1p"/>
              <a:cs typeface="M PLUS 1p"/>
              <a:sym typeface="M PLUS 1p"/>
            </a:endParaRPr>
          </a:p>
          <a:p>
            <a:pPr indent="0" lvl="0" marL="0" rtl="0" algn="l">
              <a:spcBef>
                <a:spcPts val="0"/>
              </a:spcBef>
              <a:spcAft>
                <a:spcPts val="0"/>
              </a:spcAft>
              <a:buNone/>
            </a:pPr>
            <a:r>
              <a:rPr b="1" lang="ja" sz="1600">
                <a:solidFill>
                  <a:srgbClr val="757575"/>
                </a:solidFill>
                <a:latin typeface="M PLUS 1p"/>
                <a:ea typeface="M PLUS 1p"/>
                <a:cs typeface="M PLUS 1p"/>
                <a:sym typeface="M PLUS 1p"/>
              </a:rPr>
              <a:t>ゴ</a:t>
            </a:r>
            <a:endParaRPr b="1" sz="1600">
              <a:solidFill>
                <a:srgbClr val="757575"/>
              </a:solidFill>
              <a:latin typeface="M PLUS 1p"/>
              <a:ea typeface="M PLUS 1p"/>
              <a:cs typeface="M PLUS 1p"/>
              <a:sym typeface="M PLUS 1p"/>
            </a:endParaRPr>
          </a:p>
          <a:p>
            <a:pPr indent="0" lvl="0" marL="0" rtl="0" algn="l">
              <a:spcBef>
                <a:spcPts val="0"/>
              </a:spcBef>
              <a:spcAft>
                <a:spcPts val="0"/>
              </a:spcAft>
              <a:buNone/>
            </a:pPr>
            <a:r>
              <a:rPr b="1" lang="ja" sz="1600">
                <a:solidFill>
                  <a:srgbClr val="757575"/>
                </a:solidFill>
                <a:latin typeface="M PLUS 1p"/>
                <a:ea typeface="M PLUS 1p"/>
                <a:cs typeface="M PLUS 1p"/>
                <a:sym typeface="M PLUS 1p"/>
              </a:rPr>
              <a:t>リ</a:t>
            </a:r>
            <a:endParaRPr b="1" sz="1600">
              <a:solidFill>
                <a:srgbClr val="757575"/>
              </a:solidFill>
              <a:latin typeface="M PLUS 1p"/>
              <a:ea typeface="M PLUS 1p"/>
              <a:cs typeface="M PLUS 1p"/>
              <a:sym typeface="M PLUS 1p"/>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67"/>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solidFill>
                  <a:schemeClr val="accent2"/>
                </a:solidFill>
              </a:rPr>
              <a:t>運用ルール　業務でスムーズに使うために</a:t>
            </a:r>
            <a:r>
              <a:rPr b="1" lang="ja" sz="1800">
                <a:solidFill>
                  <a:schemeClr val="accent2"/>
                </a:solidFill>
                <a:latin typeface="M PLUS 1p"/>
                <a:ea typeface="M PLUS 1p"/>
                <a:cs typeface="M PLUS 1p"/>
                <a:sym typeface="M PLUS 1p"/>
              </a:rPr>
              <a:t>＋α</a:t>
            </a:r>
            <a:endParaRPr b="1" sz="1800">
              <a:latin typeface="M PLUS 1p"/>
              <a:ea typeface="M PLUS 1p"/>
              <a:cs typeface="M PLUS 1p"/>
              <a:sym typeface="M PLUS 1p"/>
            </a:endParaRPr>
          </a:p>
        </p:txBody>
      </p:sp>
      <p:sp>
        <p:nvSpPr>
          <p:cNvPr id="794" name="Google Shape;794;p67"/>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28</a:t>
            </a:r>
            <a:endParaRPr/>
          </a:p>
        </p:txBody>
      </p:sp>
      <p:graphicFrame>
        <p:nvGraphicFramePr>
          <p:cNvPr id="795" name="Google Shape;795;p67"/>
          <p:cNvGraphicFramePr/>
          <p:nvPr/>
        </p:nvGraphicFramePr>
        <p:xfrm>
          <a:off x="588263" y="882325"/>
          <a:ext cx="3000000" cy="3000000"/>
        </p:xfrm>
        <a:graphic>
          <a:graphicData uri="http://schemas.openxmlformats.org/drawingml/2006/table">
            <a:tbl>
              <a:tblPr>
                <a:noFill/>
                <a:tableStyleId>{F47D4EFE-A007-45B9-99DD-0A97D4B8CEEF}</a:tableStyleId>
              </a:tblPr>
              <a:tblGrid>
                <a:gridCol w="3196550"/>
                <a:gridCol w="4687500"/>
              </a:tblGrid>
              <a:tr h="368075">
                <a:tc>
                  <a:txBody>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運用ルール</a:t>
                      </a:r>
                      <a:endParaRPr b="1" sz="1500">
                        <a:solidFill>
                          <a:srgbClr val="FFFFFF"/>
                        </a:solidFill>
                        <a:latin typeface="M PLUS 1p"/>
                        <a:ea typeface="M PLUS 1p"/>
                        <a:cs typeface="M PLUS 1p"/>
                        <a:sym typeface="M PLUS 1p"/>
                      </a:endParaRPr>
                    </a:p>
                  </a:txBody>
                  <a:tcPr marT="91425" marB="91425" marR="91425" marL="91425" anchor="ctr">
                    <a:solidFill>
                      <a:srgbClr val="F03748"/>
                    </a:solidFill>
                  </a:tcPr>
                </a:tc>
                <a:tc>
                  <a:txBody>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目 的</a:t>
                      </a:r>
                      <a:endParaRPr b="1">
                        <a:solidFill>
                          <a:srgbClr val="FFFFFF"/>
                        </a:solidFill>
                        <a:latin typeface="M PLUS 1p"/>
                        <a:ea typeface="M PLUS 1p"/>
                        <a:cs typeface="M PLUS 1p"/>
                        <a:sym typeface="M PLUS 1p"/>
                      </a:endParaRPr>
                    </a:p>
                  </a:txBody>
                  <a:tcPr marT="91425" marB="91425" marR="91425" marL="91425" anchor="ctr">
                    <a:solidFill>
                      <a:srgbClr val="F03748"/>
                    </a:solidFill>
                  </a:tcPr>
                </a:tc>
              </a:tr>
              <a:tr h="792325">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グループチャット作成の際は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命名規則に従いましょう</a:t>
                      </a:r>
                      <a:endParaRPr b="1" sz="1200">
                        <a:latin typeface="M PLUS 1p"/>
                        <a:ea typeface="M PLUS 1p"/>
                        <a:cs typeface="M PLUS 1p"/>
                        <a:sym typeface="M PLUS 1p"/>
                      </a:endParaRPr>
                    </a:p>
                  </a:txBody>
                  <a:tcPr marT="162000" marB="162000" marR="162000" marL="162000" anchor="ctr"/>
                </a:tc>
                <a:tc>
                  <a:txBody>
                    <a:bodyPr/>
                    <a:lstStyle/>
                    <a:p>
                      <a:pPr indent="0" lvl="0" marL="0" rtl="0" algn="l">
                        <a:lnSpc>
                          <a:spcPct val="115000"/>
                        </a:lnSpc>
                        <a:spcBef>
                          <a:spcPts val="0"/>
                        </a:spcBef>
                        <a:spcAft>
                          <a:spcPts val="0"/>
                        </a:spcAft>
                        <a:buNone/>
                      </a:pPr>
                      <a:r>
                        <a:rPr lang="ja" sz="1100">
                          <a:latin typeface="M PLUS 1p"/>
                          <a:ea typeface="M PLUS 1p"/>
                          <a:cs typeface="M PLUS 1p"/>
                          <a:sym typeface="M PLUS 1p"/>
                        </a:rPr>
                        <a:t>一覧で見た時にグループチャットが見やすく整理されるので、</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必要な情報に早く辿り着くことができます。</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命名ルールは次のページに記載しています。</a:t>
                      </a:r>
                      <a:endParaRPr sz="1100">
                        <a:latin typeface="M PLUS 1p"/>
                        <a:ea typeface="M PLUS 1p"/>
                        <a:cs typeface="M PLUS 1p"/>
                        <a:sym typeface="M PLUS 1p"/>
                      </a:endParaRPr>
                    </a:p>
                  </a:txBody>
                  <a:tcPr marT="162000" marB="162000" marR="162000" marL="162000" anchor="ctr"/>
                </a:tc>
              </a:tr>
              <a:tr h="792325">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会議で使う資料は前日までに該当の</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グループチャットで事前共有しましょう</a:t>
                      </a:r>
                      <a:endParaRPr b="1" sz="1200">
                        <a:latin typeface="M PLUS 1p"/>
                        <a:ea typeface="M PLUS 1p"/>
                        <a:cs typeface="M PLUS 1p"/>
                        <a:sym typeface="M PLUS 1p"/>
                      </a:endParaRPr>
                    </a:p>
                  </a:txBody>
                  <a:tcPr marT="162000" marB="162000" marR="162000" marL="162000" anchor="ctr"/>
                </a:tc>
                <a:tc>
                  <a:txBody>
                    <a:bodyPr/>
                    <a:lstStyle/>
                    <a:p>
                      <a:pPr indent="0" lvl="0" marL="0" rtl="0" algn="l">
                        <a:lnSpc>
                          <a:spcPct val="115000"/>
                        </a:lnSpc>
                        <a:spcBef>
                          <a:spcPts val="0"/>
                        </a:spcBef>
                        <a:spcAft>
                          <a:spcPts val="0"/>
                        </a:spcAft>
                        <a:buNone/>
                      </a:pPr>
                      <a:r>
                        <a:rPr lang="ja" sz="1100">
                          <a:latin typeface="M PLUS 1p"/>
                          <a:ea typeface="M PLUS 1p"/>
                          <a:cs typeface="M PLUS 1p"/>
                          <a:sym typeface="M PLUS 1p"/>
                        </a:rPr>
                        <a:t>会議の資料は可能な限り事前に共有することで、検討課題が</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明確になり、会議の場では議論に対して時間を有効に使えます。</a:t>
                      </a:r>
                      <a:endParaRPr sz="1100">
                        <a:latin typeface="M PLUS 1p"/>
                        <a:ea typeface="M PLUS 1p"/>
                        <a:cs typeface="M PLUS 1p"/>
                        <a:sym typeface="M PLUS 1p"/>
                      </a:endParaRPr>
                    </a:p>
                  </a:txBody>
                  <a:tcPr marT="162000" marB="162000" marR="162000" marL="162000" anchor="ctr"/>
                </a:tc>
              </a:tr>
              <a:tr h="1510975">
                <a:tc>
                  <a:txBody>
                    <a:bodyPr/>
                    <a:lstStyle/>
                    <a:p>
                      <a:pPr indent="0" lvl="0" marL="0" rtl="0" algn="ctr">
                        <a:lnSpc>
                          <a:spcPct val="115000"/>
                        </a:lnSpc>
                        <a:spcBef>
                          <a:spcPts val="0"/>
                        </a:spcBef>
                        <a:spcAft>
                          <a:spcPts val="0"/>
                        </a:spcAft>
                        <a:buNone/>
                      </a:pPr>
                      <a:r>
                        <a:rPr b="1" lang="ja" sz="1200">
                          <a:latin typeface="M PLUS 1p"/>
                          <a:ea typeface="M PLUS 1p"/>
                          <a:cs typeface="M PLUS 1p"/>
                          <a:sym typeface="M PLUS 1p"/>
                        </a:rPr>
                        <a:t>チャット上で特定の相手に</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業務を依頼する際には、</a:t>
                      </a:r>
                      <a:endParaRPr b="1" sz="1200">
                        <a:latin typeface="M PLUS 1p"/>
                        <a:ea typeface="M PLUS 1p"/>
                        <a:cs typeface="M PLUS 1p"/>
                        <a:sym typeface="M PLUS 1p"/>
                      </a:endParaRPr>
                    </a:p>
                    <a:p>
                      <a:pPr indent="0" lvl="0" marL="0" rtl="0" algn="ctr">
                        <a:lnSpc>
                          <a:spcPct val="115000"/>
                        </a:lnSpc>
                        <a:spcBef>
                          <a:spcPts val="0"/>
                        </a:spcBef>
                        <a:spcAft>
                          <a:spcPts val="0"/>
                        </a:spcAft>
                        <a:buNone/>
                      </a:pPr>
                      <a:r>
                        <a:rPr b="1" lang="ja" sz="1200">
                          <a:latin typeface="M PLUS 1p"/>
                          <a:ea typeface="M PLUS 1p"/>
                          <a:cs typeface="M PLUS 1p"/>
                          <a:sym typeface="M PLUS 1p"/>
                        </a:rPr>
                        <a:t>タスクを活用しましょう</a:t>
                      </a:r>
                      <a:endParaRPr b="1" sz="1200">
                        <a:latin typeface="M PLUS 1p"/>
                        <a:ea typeface="M PLUS 1p"/>
                        <a:cs typeface="M PLUS 1p"/>
                        <a:sym typeface="M PLUS 1p"/>
                      </a:endParaRPr>
                    </a:p>
                  </a:txBody>
                  <a:tcPr marT="162000" marB="162000" marR="162000" marL="162000" anchor="ctr"/>
                </a:tc>
                <a:tc>
                  <a:txBody>
                    <a:bodyPr/>
                    <a:lstStyle/>
                    <a:p>
                      <a:pPr indent="0" lvl="0" marL="0" rtl="0" algn="l">
                        <a:lnSpc>
                          <a:spcPct val="115000"/>
                        </a:lnSpc>
                        <a:spcBef>
                          <a:spcPts val="0"/>
                        </a:spcBef>
                        <a:spcAft>
                          <a:spcPts val="0"/>
                        </a:spcAft>
                        <a:buNone/>
                      </a:pPr>
                      <a:r>
                        <a:rPr lang="ja" sz="1100">
                          <a:latin typeface="M PLUS 1p"/>
                          <a:ea typeface="M PLUS 1p"/>
                          <a:cs typeface="M PLUS 1p"/>
                          <a:sym typeface="M PLUS 1p"/>
                        </a:rPr>
                        <a:t>チャット上で依頼する業務をタスク化して管理することで、</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コミュニケーションや進捗確認を効率的におこなえます。</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（自分宛にタスクを追加すればToDoリストとして利用できます。）</a:t>
                      </a:r>
                      <a:endParaRPr sz="1100">
                        <a:latin typeface="M PLUS 1p"/>
                        <a:ea typeface="M PLUS 1p"/>
                        <a:cs typeface="M PLUS 1p"/>
                        <a:sym typeface="M PLUS 1p"/>
                      </a:endParaRPr>
                    </a:p>
                    <a:p>
                      <a:pPr indent="0" lvl="0" marL="0" rtl="0" algn="l">
                        <a:lnSpc>
                          <a:spcPct val="115000"/>
                        </a:lnSpc>
                        <a:spcBef>
                          <a:spcPts val="0"/>
                        </a:spcBef>
                        <a:spcAft>
                          <a:spcPts val="0"/>
                        </a:spcAft>
                        <a:buNone/>
                      </a:pPr>
                      <a:r>
                        <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相手にタスクを設定する際には、無言ではなく</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依頼のメッセージを合わせて設定しましょう。</a:t>
                      </a:r>
                      <a:endParaRPr sz="1100">
                        <a:latin typeface="M PLUS 1p"/>
                        <a:ea typeface="M PLUS 1p"/>
                        <a:cs typeface="M PLUS 1p"/>
                        <a:sym typeface="M PLUS 1p"/>
                      </a:endParaRPr>
                    </a:p>
                    <a:p>
                      <a:pPr indent="0" lvl="0" marL="0" rtl="0" algn="l">
                        <a:lnSpc>
                          <a:spcPct val="115000"/>
                        </a:lnSpc>
                        <a:spcBef>
                          <a:spcPts val="0"/>
                        </a:spcBef>
                        <a:spcAft>
                          <a:spcPts val="0"/>
                        </a:spcAft>
                        <a:buNone/>
                      </a:pPr>
                      <a:r>
                        <a:rPr lang="ja" sz="1100">
                          <a:latin typeface="M PLUS 1p"/>
                          <a:ea typeface="M PLUS 1p"/>
                          <a:cs typeface="M PLUS 1p"/>
                          <a:sym typeface="M PLUS 1p"/>
                        </a:rPr>
                        <a:t>例：「xx日までにxxをお願いします」+タスク設定</a:t>
                      </a:r>
                      <a:endParaRPr sz="1100">
                        <a:latin typeface="M PLUS 1p"/>
                        <a:ea typeface="M PLUS 1p"/>
                        <a:cs typeface="M PLUS 1p"/>
                        <a:sym typeface="M PLUS 1p"/>
                      </a:endParaRPr>
                    </a:p>
                  </a:txBody>
                  <a:tcPr marT="162000" marB="162000" marR="162000" marL="162000" anchor="ct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68"/>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グループチャットの命名規則例</a:t>
            </a:r>
            <a:endParaRPr sz="1800"/>
          </a:p>
        </p:txBody>
      </p:sp>
      <p:sp>
        <p:nvSpPr>
          <p:cNvPr id="801" name="Google Shape;801;p68"/>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29</a:t>
            </a:r>
            <a:endParaRPr/>
          </a:p>
        </p:txBody>
      </p:sp>
      <p:pic>
        <p:nvPicPr>
          <p:cNvPr id="802" name="Google Shape;802;p68"/>
          <p:cNvPicPr preferRelativeResize="0"/>
          <p:nvPr/>
        </p:nvPicPr>
        <p:blipFill rotWithShape="1">
          <a:blip r:embed="rId3">
            <a:alphaModFix/>
          </a:blip>
          <a:srcRect b="0" l="0" r="69534" t="0"/>
          <a:stretch/>
        </p:blipFill>
        <p:spPr>
          <a:xfrm>
            <a:off x="436975" y="734086"/>
            <a:ext cx="2566198" cy="4050075"/>
          </a:xfrm>
          <a:prstGeom prst="rect">
            <a:avLst/>
          </a:prstGeom>
          <a:noFill/>
          <a:ln>
            <a:noFill/>
          </a:ln>
        </p:spPr>
      </p:pic>
      <p:sp>
        <p:nvSpPr>
          <p:cNvPr id="803" name="Google Shape;803;p68"/>
          <p:cNvSpPr txBox="1"/>
          <p:nvPr/>
        </p:nvSpPr>
        <p:spPr>
          <a:xfrm>
            <a:off x="835441" y="843455"/>
            <a:ext cx="16263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ja" sz="1000">
                <a:solidFill>
                  <a:srgbClr val="13202F"/>
                </a:solidFill>
                <a:latin typeface="M PLUS 1p"/>
                <a:ea typeface="M PLUS 1p"/>
                <a:cs typeface="M PLUS 1p"/>
                <a:sym typeface="M PLUS 1p"/>
              </a:rPr>
              <a:t>実際の画面</a:t>
            </a:r>
            <a:endParaRPr sz="1000">
              <a:solidFill>
                <a:srgbClr val="13202F"/>
              </a:solidFill>
              <a:latin typeface="M PLUS 1p"/>
              <a:ea typeface="M PLUS 1p"/>
              <a:cs typeface="M PLUS 1p"/>
              <a:sym typeface="M PLUS 1p"/>
            </a:endParaRPr>
          </a:p>
        </p:txBody>
      </p:sp>
      <p:graphicFrame>
        <p:nvGraphicFramePr>
          <p:cNvPr id="804" name="Google Shape;804;p68"/>
          <p:cNvGraphicFramePr/>
          <p:nvPr/>
        </p:nvGraphicFramePr>
        <p:xfrm>
          <a:off x="3317950" y="1065306"/>
          <a:ext cx="3000000" cy="3000000"/>
        </p:xfrm>
        <a:graphic>
          <a:graphicData uri="http://schemas.openxmlformats.org/drawingml/2006/table">
            <a:tbl>
              <a:tblPr>
                <a:noFill/>
                <a:tableStyleId>{F47D4EFE-A007-45B9-99DD-0A97D4B8CEEF}</a:tableStyleId>
              </a:tblPr>
              <a:tblGrid>
                <a:gridCol w="1973525"/>
                <a:gridCol w="3179750"/>
              </a:tblGrid>
              <a:tr h="409500">
                <a:tc gridSpan="2">
                  <a:txBody>
                    <a:bodyPr/>
                    <a:lstStyle/>
                    <a:p>
                      <a:pPr indent="0" lvl="0" marL="0" rtl="0" algn="ctr">
                        <a:spcBef>
                          <a:spcPts val="0"/>
                        </a:spcBef>
                        <a:spcAft>
                          <a:spcPts val="0"/>
                        </a:spcAft>
                        <a:buNone/>
                      </a:pPr>
                      <a:r>
                        <a:rPr b="1" lang="ja">
                          <a:solidFill>
                            <a:srgbClr val="F03748"/>
                          </a:solidFill>
                          <a:latin typeface="M PLUS 1p"/>
                          <a:ea typeface="M PLUS 1p"/>
                          <a:cs typeface="M PLUS 1p"/>
                          <a:sym typeface="M PLUS 1p"/>
                        </a:rPr>
                        <a:t>運用例</a:t>
                      </a:r>
                      <a:r>
                        <a:rPr b="1" lang="ja">
                          <a:solidFill>
                            <a:srgbClr val="FF981A"/>
                          </a:solidFill>
                          <a:latin typeface="M PLUS 1p"/>
                          <a:ea typeface="M PLUS 1p"/>
                          <a:cs typeface="M PLUS 1p"/>
                          <a:sym typeface="M PLUS 1p"/>
                        </a:rPr>
                        <a:t>　</a:t>
                      </a:r>
                      <a:r>
                        <a:rPr lang="ja" sz="1000">
                          <a:solidFill>
                            <a:srgbClr val="424242"/>
                          </a:solidFill>
                          <a:latin typeface="M PLUS 1p"/>
                          <a:ea typeface="M PLUS 1p"/>
                          <a:cs typeface="M PLUS 1p"/>
                          <a:sym typeface="M PLUS 1p"/>
                        </a:rPr>
                        <a:t>※先頭に目印となるキーワードを入れる</a:t>
                      </a:r>
                      <a:endParaRPr b="1">
                        <a:solidFill>
                          <a:srgbClr val="FF981A"/>
                        </a:solidFill>
                        <a:latin typeface="M PLUS 1p"/>
                        <a:ea typeface="M PLUS 1p"/>
                        <a:cs typeface="M PLUS 1p"/>
                        <a:sym typeface="M PLUS 1p"/>
                      </a:endParaRPr>
                    </a:p>
                  </a:txBody>
                  <a:tcPr marT="91425" marB="91425" marR="91425" marL="91425">
                    <a:solidFill>
                      <a:srgbClr val="E1E3E6"/>
                    </a:solidFill>
                  </a:tcPr>
                </a:tc>
                <a:tc hMerge="1"/>
              </a:tr>
              <a:tr h="389075">
                <a:tc>
                  <a:txBody>
                    <a:bodyPr/>
                    <a:lstStyle/>
                    <a:p>
                      <a:pPr indent="0" lvl="0" marL="0" rtl="0" algn="l">
                        <a:spcBef>
                          <a:spcPts val="0"/>
                        </a:spcBef>
                        <a:spcAft>
                          <a:spcPts val="0"/>
                        </a:spcAft>
                        <a:buClr>
                          <a:srgbClr val="424242"/>
                        </a:buClr>
                        <a:buSzPts val="2100"/>
                        <a:buFont typeface="Arial"/>
                        <a:buNone/>
                      </a:pPr>
                      <a:r>
                        <a:rPr lang="ja" sz="1200">
                          <a:solidFill>
                            <a:srgbClr val="424242"/>
                          </a:solidFill>
                          <a:latin typeface="M PLUS 1p Medium"/>
                          <a:ea typeface="M PLUS 1p Medium"/>
                          <a:cs typeface="M PLUS 1p Medium"/>
                          <a:sym typeface="M PLUS 1p Medium"/>
                        </a:rPr>
                        <a:t>【PJ】(プロジェクト)</a:t>
                      </a:r>
                      <a:endParaRPr sz="1200">
                        <a:solidFill>
                          <a:srgbClr val="424242"/>
                        </a:solidFill>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新製品開発、xx工場移設 など</a:t>
                      </a:r>
                      <a:endParaRPr sz="1100">
                        <a:latin typeface="M PLUS 1p"/>
                        <a:ea typeface="M PLUS 1p"/>
                        <a:cs typeface="M PLUS 1p"/>
                        <a:sym typeface="M PLUS 1p"/>
                      </a:endParaRPr>
                    </a:p>
                  </a:txBody>
                  <a:tcPr marT="91425" marB="91425" marR="91425" marL="198000"/>
                </a:tc>
              </a:tr>
              <a:tr h="394825">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【OP】(オペレーション)</a:t>
                      </a:r>
                      <a:endParaRPr sz="1200">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請求書発行依頼、履歴共有 など</a:t>
                      </a:r>
                      <a:endParaRPr sz="1100">
                        <a:solidFill>
                          <a:srgbClr val="424242"/>
                        </a:solidFill>
                        <a:latin typeface="M PLUS 1p"/>
                        <a:ea typeface="M PLUS 1p"/>
                        <a:cs typeface="M PLUS 1p"/>
                        <a:sym typeface="M PLUS 1p"/>
                      </a:endParaRPr>
                    </a:p>
                  </a:txBody>
                  <a:tcPr marT="91425" marB="91425" marR="91425" marL="198000"/>
                </a:tc>
              </a:tr>
              <a:tr h="395950">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【製品】/【顧客】</a:t>
                      </a:r>
                      <a:endParaRPr sz="1200">
                        <a:solidFill>
                          <a:srgbClr val="424242"/>
                        </a:solidFill>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製品ごと、顧客ごと など</a:t>
                      </a:r>
                      <a:endParaRPr sz="1100">
                        <a:solidFill>
                          <a:srgbClr val="424242"/>
                        </a:solidFill>
                        <a:latin typeface="M PLUS 1p"/>
                        <a:ea typeface="M PLUS 1p"/>
                        <a:cs typeface="M PLUS 1p"/>
                        <a:sym typeface="M PLUS 1p"/>
                      </a:endParaRPr>
                    </a:p>
                  </a:txBody>
                  <a:tcPr marT="91425" marB="91425" marR="91425" marL="198000"/>
                </a:tc>
              </a:tr>
              <a:tr h="395950">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【運用】</a:t>
                      </a:r>
                      <a:endParaRPr sz="1200">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Chatwork運用相談 など</a:t>
                      </a:r>
                      <a:endParaRPr sz="1100">
                        <a:latin typeface="M PLUS 1p"/>
                        <a:ea typeface="M PLUS 1p"/>
                        <a:cs typeface="M PLUS 1p"/>
                        <a:sym typeface="M PLUS 1p"/>
                      </a:endParaRPr>
                    </a:p>
                  </a:txBody>
                  <a:tcPr marT="91425" marB="91425" marR="91425" marL="198000"/>
                </a:tc>
              </a:tr>
              <a:tr h="395950">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【報告】/【RL】</a:t>
                      </a:r>
                      <a:endParaRPr sz="1200">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Clr>
                          <a:srgbClr val="424242"/>
                        </a:buClr>
                        <a:buSzPts val="1100"/>
                        <a:buFont typeface="Arial"/>
                        <a:buNone/>
                      </a:pPr>
                      <a:r>
                        <a:rPr lang="ja" sz="1100">
                          <a:solidFill>
                            <a:srgbClr val="424242"/>
                          </a:solidFill>
                          <a:latin typeface="M PLUS 1p"/>
                          <a:ea typeface="M PLUS 1p"/>
                          <a:cs typeface="M PLUS 1p"/>
                          <a:sym typeface="M PLUS 1p"/>
                        </a:rPr>
                        <a:t>日報、勤怠、受注報告など</a:t>
                      </a:r>
                      <a:endParaRPr sz="1100">
                        <a:latin typeface="M PLUS 1p"/>
                        <a:ea typeface="M PLUS 1p"/>
                        <a:cs typeface="M PLUS 1p"/>
                        <a:sym typeface="M PLUS 1p"/>
                      </a:endParaRPr>
                    </a:p>
                  </a:txBody>
                  <a:tcPr marT="91425" marB="91425" marR="91425" marL="198000"/>
                </a:tc>
              </a:tr>
              <a:tr h="395950">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【通知】</a:t>
                      </a:r>
                      <a:endParaRPr sz="1200">
                        <a:solidFill>
                          <a:srgbClr val="424242"/>
                        </a:solidFill>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情報収集通知、メール通知など</a:t>
                      </a:r>
                      <a:endParaRPr sz="1100">
                        <a:solidFill>
                          <a:srgbClr val="424242"/>
                        </a:solidFill>
                        <a:latin typeface="M PLUS 1p"/>
                        <a:ea typeface="M PLUS 1p"/>
                        <a:cs typeface="M PLUS 1p"/>
                        <a:sym typeface="M PLUS 1p"/>
                      </a:endParaRPr>
                    </a:p>
                  </a:txBody>
                  <a:tcPr marT="91425" marB="91425" marR="91425" marL="198000"/>
                </a:tc>
              </a:tr>
              <a:tr h="395950">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【臨時】</a:t>
                      </a:r>
                      <a:endParaRPr sz="1200">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時限的なやりとり、移行用 など</a:t>
                      </a:r>
                      <a:endParaRPr sz="1100">
                        <a:solidFill>
                          <a:srgbClr val="424242"/>
                        </a:solidFill>
                        <a:latin typeface="M PLUS 1p"/>
                        <a:ea typeface="M PLUS 1p"/>
                        <a:cs typeface="M PLUS 1p"/>
                        <a:sym typeface="M PLUS 1p"/>
                      </a:endParaRPr>
                    </a:p>
                  </a:txBody>
                  <a:tcPr marT="91425" marB="91425" marR="91425" marL="198000"/>
                </a:tc>
              </a:tr>
              <a:tr h="378000">
                <a:tc>
                  <a:txBody>
                    <a:bodyPr/>
                    <a:lstStyle/>
                    <a:p>
                      <a:pPr indent="0" lvl="0" marL="0" rtl="0" algn="l">
                        <a:spcBef>
                          <a:spcPts val="0"/>
                        </a:spcBef>
                        <a:spcAft>
                          <a:spcPts val="0"/>
                        </a:spcAft>
                        <a:buNone/>
                      </a:pPr>
                      <a:r>
                        <a:rPr lang="ja" sz="1200">
                          <a:solidFill>
                            <a:srgbClr val="424242"/>
                          </a:solidFill>
                          <a:latin typeface="M PLUS 1p Medium"/>
                          <a:ea typeface="M PLUS 1p Medium"/>
                          <a:cs typeface="M PLUS 1p Medium"/>
                          <a:sym typeface="M PLUS 1p Medium"/>
                        </a:rPr>
                        <a:t>【DN】</a:t>
                      </a:r>
                      <a:endParaRPr sz="1200">
                        <a:latin typeface="M PLUS 1p Medium"/>
                        <a:ea typeface="M PLUS 1p Medium"/>
                        <a:cs typeface="M PLUS 1p Medium"/>
                        <a:sym typeface="M PLUS 1p Medium"/>
                      </a:endParaRPr>
                    </a:p>
                  </a:txBody>
                  <a:tcPr marT="91425" marB="91425" marR="91425" marL="91425"/>
                </a:tc>
                <a:tc>
                  <a:txBody>
                    <a:bodyPr/>
                    <a:lstStyle/>
                    <a:p>
                      <a:pPr indent="0" lvl="0" marL="0" rtl="0" algn="l">
                        <a:spcBef>
                          <a:spcPts val="0"/>
                        </a:spcBef>
                        <a:spcAft>
                          <a:spcPts val="0"/>
                        </a:spcAft>
                        <a:buNone/>
                      </a:pPr>
                      <a:r>
                        <a:rPr lang="ja" sz="1100">
                          <a:solidFill>
                            <a:srgbClr val="424242"/>
                          </a:solidFill>
                          <a:latin typeface="M PLUS 1p"/>
                          <a:ea typeface="M PLUS 1p"/>
                          <a:cs typeface="M PLUS 1p"/>
                          <a:sym typeface="M PLUS 1p"/>
                        </a:rPr>
                        <a:t>今は使用していない過去チャット（閲覧用）</a:t>
                      </a:r>
                      <a:endParaRPr sz="1100">
                        <a:latin typeface="M PLUS 1p"/>
                        <a:ea typeface="M PLUS 1p"/>
                        <a:cs typeface="M PLUS 1p"/>
                        <a:sym typeface="M PLUS 1p"/>
                      </a:endParaRPr>
                    </a:p>
                  </a:txBody>
                  <a:tcPr marT="91425" marB="91425" marR="91425" marL="198000"/>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69"/>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30</a:t>
            </a:r>
            <a:endParaRPr/>
          </a:p>
        </p:txBody>
      </p:sp>
      <p:sp>
        <p:nvSpPr>
          <p:cNvPr id="810" name="Google Shape;810;p69"/>
          <p:cNvSpPr txBox="1"/>
          <p:nvPr/>
        </p:nvSpPr>
        <p:spPr>
          <a:xfrm>
            <a:off x="4389400" y="1963459"/>
            <a:ext cx="38553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ja" sz="2000">
                <a:solidFill>
                  <a:srgbClr val="13202F"/>
                </a:solidFill>
                <a:latin typeface="M PLUS 1p Medium"/>
                <a:ea typeface="M PLUS 1p Medium"/>
                <a:cs typeface="M PLUS 1p Medium"/>
                <a:sym typeface="M PLUS 1p Medium"/>
              </a:rPr>
              <a:t>ログイン方法</a:t>
            </a:r>
            <a:endParaRPr sz="2000">
              <a:solidFill>
                <a:srgbClr val="13202F"/>
              </a:solidFill>
              <a:latin typeface="M PLUS 1p Medium"/>
              <a:ea typeface="M PLUS 1p Medium"/>
              <a:cs typeface="M PLUS 1p Medium"/>
              <a:sym typeface="M PLUS 1p Medium"/>
            </a:endParaRPr>
          </a:p>
        </p:txBody>
      </p:sp>
      <p:sp>
        <p:nvSpPr>
          <p:cNvPr id="811" name="Google Shape;811;p69"/>
          <p:cNvSpPr/>
          <p:nvPr/>
        </p:nvSpPr>
        <p:spPr>
          <a:xfrm>
            <a:off x="3660995" y="209637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4</a:t>
            </a:r>
            <a:endParaRPr b="1" sz="2400">
              <a:solidFill>
                <a:srgbClr val="13202F"/>
              </a:solidFill>
              <a:latin typeface="M PLUS 1p"/>
              <a:ea typeface="M PLUS 1p"/>
              <a:cs typeface="M PLUS 1p"/>
              <a:sym typeface="M PLUS 1p"/>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70"/>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情報を入力し、ログインする</a:t>
            </a:r>
            <a:endParaRPr sz="1800"/>
          </a:p>
        </p:txBody>
      </p:sp>
      <p:sp>
        <p:nvSpPr>
          <p:cNvPr id="817" name="Google Shape;817;p70"/>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31</a:t>
            </a:r>
            <a:endParaRPr/>
          </a:p>
        </p:txBody>
      </p:sp>
      <p:sp>
        <p:nvSpPr>
          <p:cNvPr id="818" name="Google Shape;818;p70"/>
          <p:cNvSpPr txBox="1"/>
          <p:nvPr/>
        </p:nvSpPr>
        <p:spPr>
          <a:xfrm>
            <a:off x="941225" y="3689763"/>
            <a:ext cx="8048100" cy="1097400"/>
          </a:xfrm>
          <a:prstGeom prst="rect">
            <a:avLst/>
          </a:prstGeom>
          <a:noFill/>
          <a:ln>
            <a:noFill/>
          </a:ln>
        </p:spPr>
        <p:txBody>
          <a:bodyPr anchorCtr="0" anchor="t" bIns="0" lIns="0" spcFirstLastPara="1" rIns="0" wrap="square" tIns="0">
            <a:noAutofit/>
          </a:bodyPr>
          <a:lstStyle/>
          <a:p>
            <a:pPr indent="0" lvl="0" marL="0" rtl="0" algn="l">
              <a:lnSpc>
                <a:spcPct val="135000"/>
              </a:lnSpc>
              <a:spcBef>
                <a:spcPts val="0"/>
              </a:spcBef>
              <a:spcAft>
                <a:spcPts val="0"/>
              </a:spcAft>
              <a:buNone/>
            </a:pPr>
            <a:r>
              <a:rPr lang="ja" sz="1300">
                <a:solidFill>
                  <a:srgbClr val="13202F"/>
                </a:solidFill>
                <a:latin typeface="M PLUS 1p"/>
                <a:ea typeface="M PLUS 1p"/>
                <a:cs typeface="M PLUS 1p"/>
                <a:sym typeface="M PLUS 1p"/>
              </a:rPr>
              <a:t>Chatworkから</a:t>
            </a:r>
            <a:r>
              <a:rPr b="1" lang="ja" sz="1300">
                <a:solidFill>
                  <a:srgbClr val="13202F"/>
                </a:solidFill>
                <a:latin typeface="M PLUS 1p"/>
                <a:ea typeface="M PLUS 1p"/>
                <a:cs typeface="M PLUS 1p"/>
                <a:sym typeface="M PLUS 1p"/>
              </a:rPr>
              <a:t>「【Chatwork】ご利用開始手続きの案内」</a:t>
            </a:r>
            <a:r>
              <a:rPr lang="ja" sz="1300">
                <a:solidFill>
                  <a:srgbClr val="13202F"/>
                </a:solidFill>
                <a:latin typeface="M PLUS 1p"/>
                <a:ea typeface="M PLUS 1p"/>
                <a:cs typeface="M PLUS 1p"/>
                <a:sym typeface="M PLUS 1p"/>
              </a:rPr>
              <a:t>といった件名のメールが届きます</a:t>
            </a:r>
            <a:endParaRPr sz="1300">
              <a:solidFill>
                <a:srgbClr val="000000"/>
              </a:solidFill>
              <a:latin typeface="M PLUS 1p"/>
              <a:ea typeface="M PLUS 1p"/>
              <a:cs typeface="M PLUS 1p"/>
              <a:sym typeface="M PLUS 1p"/>
            </a:endParaRPr>
          </a:p>
          <a:p>
            <a:pPr indent="0" lvl="0" marL="0" rtl="0" algn="l">
              <a:lnSpc>
                <a:spcPct val="150000"/>
              </a:lnSpc>
              <a:spcBef>
                <a:spcPts val="0"/>
              </a:spcBef>
              <a:spcAft>
                <a:spcPts val="0"/>
              </a:spcAft>
              <a:buNone/>
            </a:pPr>
            <a:r>
              <a:rPr lang="ja" sz="1300">
                <a:latin typeface="M PLUS 1p"/>
                <a:ea typeface="M PLUS 1p"/>
                <a:cs typeface="M PLUS 1p"/>
                <a:sym typeface="M PLUS 1p"/>
              </a:rPr>
              <a:t>パソコンでこのメールを開き、</a:t>
            </a:r>
            <a:r>
              <a:rPr b="1" lang="ja" sz="1300">
                <a:solidFill>
                  <a:srgbClr val="000000"/>
                </a:solidFill>
                <a:latin typeface="M PLUS 1p"/>
                <a:ea typeface="M PLUS 1p"/>
                <a:cs typeface="M PLUS 1p"/>
                <a:sym typeface="M PLUS 1p"/>
              </a:rPr>
              <a:t>「Chatworkご登録の手続き」</a:t>
            </a:r>
            <a:r>
              <a:rPr lang="ja" sz="1300">
                <a:solidFill>
                  <a:srgbClr val="000000"/>
                </a:solidFill>
                <a:latin typeface="M PLUS 1p"/>
                <a:ea typeface="M PLUS 1p"/>
                <a:cs typeface="M PLUS 1p"/>
                <a:sym typeface="M PLUS 1p"/>
              </a:rPr>
              <a:t>を クリック</a:t>
            </a:r>
            <a:endParaRPr sz="1300">
              <a:solidFill>
                <a:srgbClr val="000000"/>
              </a:solidFill>
              <a:latin typeface="M PLUS 1p"/>
              <a:ea typeface="M PLUS 1p"/>
              <a:cs typeface="M PLUS 1p"/>
              <a:sym typeface="M PLUS 1p"/>
            </a:endParaRPr>
          </a:p>
          <a:p>
            <a:pPr indent="0" lvl="0" marL="0" rtl="0" algn="l">
              <a:lnSpc>
                <a:spcPct val="150000"/>
              </a:lnSpc>
              <a:spcBef>
                <a:spcPts val="0"/>
              </a:spcBef>
              <a:spcAft>
                <a:spcPts val="0"/>
              </a:spcAft>
              <a:buNone/>
            </a:pPr>
            <a:r>
              <a:rPr lang="ja" sz="1300">
                <a:solidFill>
                  <a:srgbClr val="000000"/>
                </a:solidFill>
                <a:latin typeface="M PLUS 1p"/>
                <a:ea typeface="M PLUS 1p"/>
                <a:cs typeface="M PLUS 1p"/>
                <a:sym typeface="M PLUS 1p"/>
              </a:rPr>
              <a:t>ユーザー情報を入力のうえ、</a:t>
            </a:r>
            <a:r>
              <a:rPr b="1" lang="ja" sz="1300">
                <a:solidFill>
                  <a:srgbClr val="000000"/>
                </a:solidFill>
                <a:latin typeface="M PLUS 1p"/>
                <a:ea typeface="M PLUS 1p"/>
                <a:cs typeface="M PLUS 1p"/>
                <a:sym typeface="M PLUS 1p"/>
              </a:rPr>
              <a:t>「確認ページへ進む」</a:t>
            </a:r>
            <a:r>
              <a:rPr lang="ja" sz="1300">
                <a:solidFill>
                  <a:srgbClr val="000000"/>
                </a:solidFill>
                <a:latin typeface="M PLUS 1p"/>
                <a:ea typeface="M PLUS 1p"/>
                <a:cs typeface="M PLUS 1p"/>
                <a:sym typeface="M PLUS 1p"/>
              </a:rPr>
              <a:t>をクリック</a:t>
            </a:r>
            <a:endParaRPr sz="1300">
              <a:latin typeface="M PLUS 1p"/>
              <a:ea typeface="M PLUS 1p"/>
              <a:cs typeface="M PLUS 1p"/>
              <a:sym typeface="M PLUS 1p"/>
            </a:endParaRPr>
          </a:p>
          <a:p>
            <a:pPr indent="0" lvl="0" marL="0" rtl="0" algn="l">
              <a:lnSpc>
                <a:spcPct val="150000"/>
              </a:lnSpc>
              <a:spcBef>
                <a:spcPts val="0"/>
              </a:spcBef>
              <a:spcAft>
                <a:spcPts val="0"/>
              </a:spcAft>
              <a:buNone/>
            </a:pPr>
            <a:r>
              <a:rPr lang="ja" sz="1300">
                <a:solidFill>
                  <a:srgbClr val="000000"/>
                </a:solidFill>
                <a:latin typeface="M PLUS 1p"/>
                <a:ea typeface="M PLUS 1p"/>
                <a:cs typeface="M PLUS 1p"/>
                <a:sym typeface="M PLUS 1p"/>
              </a:rPr>
              <a:t>登録内容を確認のうえ、</a:t>
            </a:r>
            <a:r>
              <a:rPr b="1" lang="ja" sz="1300">
                <a:solidFill>
                  <a:srgbClr val="000000"/>
                </a:solidFill>
                <a:latin typeface="M PLUS 1p"/>
                <a:ea typeface="M PLUS 1p"/>
                <a:cs typeface="M PLUS 1p"/>
                <a:sym typeface="M PLUS 1p"/>
              </a:rPr>
              <a:t>「同意して始める」</a:t>
            </a:r>
            <a:r>
              <a:rPr lang="ja" sz="1300">
                <a:solidFill>
                  <a:srgbClr val="000000"/>
                </a:solidFill>
                <a:latin typeface="M PLUS 1p"/>
                <a:ea typeface="M PLUS 1p"/>
                <a:cs typeface="M PLUS 1p"/>
                <a:sym typeface="M PLUS 1p"/>
              </a:rPr>
              <a:t>をクリック</a:t>
            </a:r>
            <a:r>
              <a:rPr lang="ja" sz="1300">
                <a:latin typeface="M PLUS 1p"/>
                <a:ea typeface="M PLUS 1p"/>
                <a:cs typeface="M PLUS 1p"/>
                <a:sym typeface="M PLUS 1p"/>
              </a:rPr>
              <a:t>するとパソコンでのログイン完了</a:t>
            </a:r>
            <a:endParaRPr sz="1300">
              <a:solidFill>
                <a:srgbClr val="000000"/>
              </a:solidFill>
              <a:latin typeface="M PLUS 1p"/>
              <a:ea typeface="M PLUS 1p"/>
              <a:cs typeface="M PLUS 1p"/>
              <a:sym typeface="M PLUS 1p"/>
            </a:endParaRPr>
          </a:p>
        </p:txBody>
      </p:sp>
      <p:pic>
        <p:nvPicPr>
          <p:cNvPr id="819" name="Google Shape;819;p70"/>
          <p:cNvPicPr preferRelativeResize="0"/>
          <p:nvPr/>
        </p:nvPicPr>
        <p:blipFill rotWithShape="1">
          <a:blip r:embed="rId3">
            <a:alphaModFix/>
          </a:blip>
          <a:srcRect b="8416" l="0" r="0" t="0"/>
          <a:stretch/>
        </p:blipFill>
        <p:spPr>
          <a:xfrm>
            <a:off x="624439" y="1141663"/>
            <a:ext cx="2416786" cy="2170276"/>
          </a:xfrm>
          <a:prstGeom prst="rect">
            <a:avLst/>
          </a:prstGeom>
          <a:noFill/>
          <a:ln cap="flat" cmpd="sng" w="9525">
            <a:solidFill>
              <a:srgbClr val="E1E3E6"/>
            </a:solidFill>
            <a:prstDash val="solid"/>
            <a:round/>
            <a:headEnd len="sm" w="sm" type="none"/>
            <a:tailEnd len="sm" w="sm" type="none"/>
          </a:ln>
        </p:spPr>
      </p:pic>
      <p:pic>
        <p:nvPicPr>
          <p:cNvPr id="820" name="Google Shape;820;p70"/>
          <p:cNvPicPr preferRelativeResize="0"/>
          <p:nvPr/>
        </p:nvPicPr>
        <p:blipFill rotWithShape="1">
          <a:blip r:embed="rId4">
            <a:alphaModFix/>
          </a:blip>
          <a:srcRect b="20000" l="5700" r="25787" t="0"/>
          <a:stretch/>
        </p:blipFill>
        <p:spPr>
          <a:xfrm>
            <a:off x="3315714" y="1139963"/>
            <a:ext cx="2455900" cy="1736200"/>
          </a:xfrm>
          <a:prstGeom prst="rect">
            <a:avLst/>
          </a:prstGeom>
          <a:noFill/>
          <a:ln cap="flat" cmpd="sng" w="9525">
            <a:solidFill>
              <a:srgbClr val="E1E3E6"/>
            </a:solidFill>
            <a:prstDash val="solid"/>
            <a:round/>
            <a:headEnd len="sm" w="sm" type="none"/>
            <a:tailEnd len="sm" w="sm" type="none"/>
          </a:ln>
        </p:spPr>
      </p:pic>
      <p:pic>
        <p:nvPicPr>
          <p:cNvPr id="821" name="Google Shape;821;p70"/>
          <p:cNvPicPr preferRelativeResize="0"/>
          <p:nvPr/>
        </p:nvPicPr>
        <p:blipFill rotWithShape="1">
          <a:blip r:embed="rId5">
            <a:alphaModFix/>
          </a:blip>
          <a:srcRect b="10665" l="33749" r="36637" t="67914"/>
          <a:stretch/>
        </p:blipFill>
        <p:spPr>
          <a:xfrm>
            <a:off x="3315714" y="2876162"/>
            <a:ext cx="2455900" cy="437475"/>
          </a:xfrm>
          <a:prstGeom prst="rect">
            <a:avLst/>
          </a:prstGeom>
          <a:noFill/>
          <a:ln cap="flat" cmpd="sng" w="9525">
            <a:solidFill>
              <a:srgbClr val="E1E3E6"/>
            </a:solidFill>
            <a:prstDash val="solid"/>
            <a:round/>
            <a:headEnd len="sm" w="sm" type="none"/>
            <a:tailEnd len="sm" w="sm" type="none"/>
          </a:ln>
        </p:spPr>
      </p:pic>
      <p:pic>
        <p:nvPicPr>
          <p:cNvPr id="822" name="Google Shape;822;p70"/>
          <p:cNvPicPr preferRelativeResize="0"/>
          <p:nvPr/>
        </p:nvPicPr>
        <p:blipFill rotWithShape="1">
          <a:blip r:embed="rId6">
            <a:alphaModFix/>
          </a:blip>
          <a:srcRect b="6888" l="0" r="2940" t="89239"/>
          <a:stretch/>
        </p:blipFill>
        <p:spPr>
          <a:xfrm>
            <a:off x="3291164" y="2707926"/>
            <a:ext cx="2504999" cy="214125"/>
          </a:xfrm>
          <a:prstGeom prst="rect">
            <a:avLst/>
          </a:prstGeom>
          <a:noFill/>
          <a:ln>
            <a:noFill/>
          </a:ln>
        </p:spPr>
      </p:pic>
      <p:pic>
        <p:nvPicPr>
          <p:cNvPr id="823" name="Google Shape;823;p70"/>
          <p:cNvPicPr preferRelativeResize="0"/>
          <p:nvPr/>
        </p:nvPicPr>
        <p:blipFill rotWithShape="1">
          <a:blip r:embed="rId7">
            <a:alphaModFix/>
          </a:blip>
          <a:srcRect b="0" l="0" r="0" t="0"/>
          <a:stretch/>
        </p:blipFill>
        <p:spPr>
          <a:xfrm>
            <a:off x="3257314" y="2682747"/>
            <a:ext cx="2572689" cy="289125"/>
          </a:xfrm>
          <a:prstGeom prst="rect">
            <a:avLst/>
          </a:prstGeom>
          <a:noFill/>
          <a:ln>
            <a:noFill/>
          </a:ln>
        </p:spPr>
      </p:pic>
      <p:grpSp>
        <p:nvGrpSpPr>
          <p:cNvPr id="824" name="Google Shape;824;p70"/>
          <p:cNvGrpSpPr/>
          <p:nvPr/>
        </p:nvGrpSpPr>
        <p:grpSpPr>
          <a:xfrm>
            <a:off x="426159" y="798756"/>
            <a:ext cx="618000" cy="582275"/>
            <a:chOff x="539995" y="2280618"/>
            <a:chExt cx="618000" cy="582275"/>
          </a:xfrm>
        </p:grpSpPr>
        <p:pic>
          <p:nvPicPr>
            <p:cNvPr id="825" name="Google Shape;825;p70"/>
            <p:cNvPicPr preferRelativeResize="0"/>
            <p:nvPr/>
          </p:nvPicPr>
          <p:blipFill rotWithShape="1">
            <a:blip r:embed="rId8">
              <a:alphaModFix/>
            </a:blip>
            <a:srcRect b="0" l="0" r="0" t="0"/>
            <a:stretch/>
          </p:blipFill>
          <p:spPr>
            <a:xfrm>
              <a:off x="557845" y="2280618"/>
              <a:ext cx="582300" cy="582275"/>
            </a:xfrm>
            <a:prstGeom prst="rect">
              <a:avLst/>
            </a:prstGeom>
            <a:noFill/>
            <a:ln>
              <a:noFill/>
            </a:ln>
          </p:spPr>
        </p:pic>
        <p:pic>
          <p:nvPicPr>
            <p:cNvPr id="826" name="Google Shape;826;p70"/>
            <p:cNvPicPr preferRelativeResize="0"/>
            <p:nvPr/>
          </p:nvPicPr>
          <p:blipFill rotWithShape="1">
            <a:blip r:embed="rId8">
              <a:alphaModFix/>
            </a:blip>
            <a:srcRect b="58464" l="52181" r="31546" t="37768"/>
            <a:stretch/>
          </p:blipFill>
          <p:spPr>
            <a:xfrm>
              <a:off x="696087" y="2404940"/>
              <a:ext cx="305825" cy="333625"/>
            </a:xfrm>
            <a:prstGeom prst="rect">
              <a:avLst/>
            </a:prstGeom>
            <a:noFill/>
            <a:ln>
              <a:noFill/>
            </a:ln>
          </p:spPr>
        </p:pic>
        <p:sp>
          <p:nvSpPr>
            <p:cNvPr id="827" name="Google Shape;827;p70"/>
            <p:cNvSpPr txBox="1"/>
            <p:nvPr/>
          </p:nvSpPr>
          <p:spPr>
            <a:xfrm>
              <a:off x="539995" y="2381252"/>
              <a:ext cx="618000" cy="38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172B4D"/>
                  </a:solidFill>
                  <a:latin typeface="M PLUS 1p"/>
                  <a:ea typeface="M PLUS 1p"/>
                  <a:cs typeface="M PLUS 1p"/>
                  <a:sym typeface="M PLUS 1p"/>
                </a:rPr>
                <a:t>１</a:t>
              </a:r>
              <a:endParaRPr b="1" i="0" sz="1800" u="none" cap="none" strike="noStrike">
                <a:solidFill>
                  <a:srgbClr val="172B4D"/>
                </a:solidFill>
                <a:latin typeface="M PLUS 1p"/>
                <a:ea typeface="M PLUS 1p"/>
                <a:cs typeface="M PLUS 1p"/>
                <a:sym typeface="M PLUS 1p"/>
              </a:endParaRPr>
            </a:p>
          </p:txBody>
        </p:sp>
      </p:grpSp>
      <p:grpSp>
        <p:nvGrpSpPr>
          <p:cNvPr id="828" name="Google Shape;828;p70"/>
          <p:cNvGrpSpPr/>
          <p:nvPr/>
        </p:nvGrpSpPr>
        <p:grpSpPr>
          <a:xfrm>
            <a:off x="3132259" y="798756"/>
            <a:ext cx="618000" cy="582275"/>
            <a:chOff x="3246095" y="2228843"/>
            <a:chExt cx="618000" cy="582275"/>
          </a:xfrm>
        </p:grpSpPr>
        <p:pic>
          <p:nvPicPr>
            <p:cNvPr id="829" name="Google Shape;829;p70"/>
            <p:cNvPicPr preferRelativeResize="0"/>
            <p:nvPr/>
          </p:nvPicPr>
          <p:blipFill rotWithShape="1">
            <a:blip r:embed="rId8">
              <a:alphaModFix/>
            </a:blip>
            <a:srcRect b="0" l="0" r="0" t="0"/>
            <a:stretch/>
          </p:blipFill>
          <p:spPr>
            <a:xfrm>
              <a:off x="3263945" y="2228843"/>
              <a:ext cx="582300" cy="582275"/>
            </a:xfrm>
            <a:prstGeom prst="rect">
              <a:avLst/>
            </a:prstGeom>
            <a:noFill/>
            <a:ln>
              <a:noFill/>
            </a:ln>
          </p:spPr>
        </p:pic>
        <p:pic>
          <p:nvPicPr>
            <p:cNvPr id="830" name="Google Shape;830;p70"/>
            <p:cNvPicPr preferRelativeResize="0"/>
            <p:nvPr/>
          </p:nvPicPr>
          <p:blipFill rotWithShape="1">
            <a:blip r:embed="rId8">
              <a:alphaModFix/>
            </a:blip>
            <a:srcRect b="58464" l="52181" r="31546" t="37768"/>
            <a:stretch/>
          </p:blipFill>
          <p:spPr>
            <a:xfrm>
              <a:off x="3402187" y="2353165"/>
              <a:ext cx="305825" cy="333625"/>
            </a:xfrm>
            <a:prstGeom prst="rect">
              <a:avLst/>
            </a:prstGeom>
            <a:noFill/>
            <a:ln>
              <a:noFill/>
            </a:ln>
          </p:spPr>
        </p:pic>
        <p:sp>
          <p:nvSpPr>
            <p:cNvPr id="831" name="Google Shape;831;p70"/>
            <p:cNvSpPr txBox="1"/>
            <p:nvPr/>
          </p:nvSpPr>
          <p:spPr>
            <a:xfrm>
              <a:off x="3246095" y="2329477"/>
              <a:ext cx="618000" cy="38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172B4D"/>
                  </a:solidFill>
                  <a:latin typeface="M PLUS 1p"/>
                  <a:ea typeface="M PLUS 1p"/>
                  <a:cs typeface="M PLUS 1p"/>
                  <a:sym typeface="M PLUS 1p"/>
                </a:rPr>
                <a:t>2</a:t>
              </a:r>
              <a:endParaRPr b="1" i="0" sz="1800" u="none" cap="none" strike="noStrike">
                <a:solidFill>
                  <a:srgbClr val="172B4D"/>
                </a:solidFill>
                <a:latin typeface="M PLUS 1p"/>
                <a:ea typeface="M PLUS 1p"/>
                <a:cs typeface="M PLUS 1p"/>
                <a:sym typeface="M PLUS 1p"/>
              </a:endParaRPr>
            </a:p>
          </p:txBody>
        </p:sp>
      </p:grpSp>
      <p:pic>
        <p:nvPicPr>
          <p:cNvPr id="832" name="Google Shape;832;p70"/>
          <p:cNvPicPr preferRelativeResize="0"/>
          <p:nvPr/>
        </p:nvPicPr>
        <p:blipFill rotWithShape="1">
          <a:blip r:embed="rId9">
            <a:alphaModFix/>
          </a:blip>
          <a:srcRect b="0" l="0" r="0" t="0"/>
          <a:stretch/>
        </p:blipFill>
        <p:spPr>
          <a:xfrm>
            <a:off x="4389764" y="2513198"/>
            <a:ext cx="332356" cy="64850"/>
          </a:xfrm>
          <a:prstGeom prst="rect">
            <a:avLst/>
          </a:prstGeom>
          <a:noFill/>
          <a:ln>
            <a:noFill/>
          </a:ln>
        </p:spPr>
      </p:pic>
      <p:pic>
        <p:nvPicPr>
          <p:cNvPr id="833" name="Google Shape;833;p70"/>
          <p:cNvPicPr preferRelativeResize="0"/>
          <p:nvPr/>
        </p:nvPicPr>
        <p:blipFill rotWithShape="1">
          <a:blip r:embed="rId10">
            <a:alphaModFix/>
          </a:blip>
          <a:srcRect b="23797" l="3604" r="20998" t="0"/>
          <a:stretch/>
        </p:blipFill>
        <p:spPr>
          <a:xfrm>
            <a:off x="6070664" y="1140013"/>
            <a:ext cx="2455901" cy="1653750"/>
          </a:xfrm>
          <a:prstGeom prst="rect">
            <a:avLst/>
          </a:prstGeom>
          <a:noFill/>
          <a:ln cap="flat" cmpd="sng" w="9525">
            <a:solidFill>
              <a:srgbClr val="E1E3E6"/>
            </a:solidFill>
            <a:prstDash val="solid"/>
            <a:round/>
            <a:headEnd len="sm" w="sm" type="none"/>
            <a:tailEnd len="sm" w="sm" type="none"/>
          </a:ln>
        </p:spPr>
      </p:pic>
      <p:pic>
        <p:nvPicPr>
          <p:cNvPr id="834" name="Google Shape;834;p70"/>
          <p:cNvPicPr preferRelativeResize="0"/>
          <p:nvPr/>
        </p:nvPicPr>
        <p:blipFill rotWithShape="1">
          <a:blip r:embed="rId6">
            <a:alphaModFix/>
          </a:blip>
          <a:srcRect b="13428" l="27325" r="31134" t="62955"/>
          <a:stretch/>
        </p:blipFill>
        <p:spPr>
          <a:xfrm>
            <a:off x="6070664" y="2850963"/>
            <a:ext cx="2455900" cy="462675"/>
          </a:xfrm>
          <a:prstGeom prst="rect">
            <a:avLst/>
          </a:prstGeom>
          <a:noFill/>
          <a:ln cap="flat" cmpd="sng" w="9525">
            <a:solidFill>
              <a:srgbClr val="E1E3E6"/>
            </a:solidFill>
            <a:prstDash val="solid"/>
            <a:round/>
            <a:headEnd len="sm" w="sm" type="none"/>
            <a:tailEnd len="sm" w="sm" type="none"/>
          </a:ln>
        </p:spPr>
      </p:pic>
      <p:pic>
        <p:nvPicPr>
          <p:cNvPr id="835" name="Google Shape;835;p70"/>
          <p:cNvPicPr preferRelativeResize="0"/>
          <p:nvPr/>
        </p:nvPicPr>
        <p:blipFill rotWithShape="1">
          <a:blip r:embed="rId6">
            <a:alphaModFix/>
          </a:blip>
          <a:srcRect b="6888" l="0" r="2940" t="89239"/>
          <a:stretch/>
        </p:blipFill>
        <p:spPr>
          <a:xfrm>
            <a:off x="6046114" y="2709626"/>
            <a:ext cx="2504999" cy="214125"/>
          </a:xfrm>
          <a:prstGeom prst="rect">
            <a:avLst/>
          </a:prstGeom>
          <a:noFill/>
          <a:ln>
            <a:noFill/>
          </a:ln>
        </p:spPr>
      </p:pic>
      <p:pic>
        <p:nvPicPr>
          <p:cNvPr id="836" name="Google Shape;836;p70"/>
          <p:cNvPicPr preferRelativeResize="0"/>
          <p:nvPr/>
        </p:nvPicPr>
        <p:blipFill rotWithShape="1">
          <a:blip r:embed="rId7">
            <a:alphaModFix/>
          </a:blip>
          <a:srcRect b="0" l="0" r="0" t="0"/>
          <a:stretch/>
        </p:blipFill>
        <p:spPr>
          <a:xfrm>
            <a:off x="6012264" y="2684447"/>
            <a:ext cx="2572689" cy="289125"/>
          </a:xfrm>
          <a:prstGeom prst="rect">
            <a:avLst/>
          </a:prstGeom>
          <a:noFill/>
          <a:ln>
            <a:noFill/>
          </a:ln>
        </p:spPr>
      </p:pic>
      <p:grpSp>
        <p:nvGrpSpPr>
          <p:cNvPr id="837" name="Google Shape;837;p70"/>
          <p:cNvGrpSpPr/>
          <p:nvPr/>
        </p:nvGrpSpPr>
        <p:grpSpPr>
          <a:xfrm>
            <a:off x="5838359" y="798756"/>
            <a:ext cx="618000" cy="582275"/>
            <a:chOff x="5952195" y="2280606"/>
            <a:chExt cx="618000" cy="582275"/>
          </a:xfrm>
        </p:grpSpPr>
        <p:pic>
          <p:nvPicPr>
            <p:cNvPr id="838" name="Google Shape;838;p70"/>
            <p:cNvPicPr preferRelativeResize="0"/>
            <p:nvPr/>
          </p:nvPicPr>
          <p:blipFill rotWithShape="1">
            <a:blip r:embed="rId8">
              <a:alphaModFix/>
            </a:blip>
            <a:srcRect b="0" l="0" r="0" t="0"/>
            <a:stretch/>
          </p:blipFill>
          <p:spPr>
            <a:xfrm>
              <a:off x="5970045" y="2280606"/>
              <a:ext cx="582300" cy="582275"/>
            </a:xfrm>
            <a:prstGeom prst="rect">
              <a:avLst/>
            </a:prstGeom>
            <a:noFill/>
            <a:ln>
              <a:noFill/>
            </a:ln>
          </p:spPr>
        </p:pic>
        <p:pic>
          <p:nvPicPr>
            <p:cNvPr id="839" name="Google Shape;839;p70"/>
            <p:cNvPicPr preferRelativeResize="0"/>
            <p:nvPr/>
          </p:nvPicPr>
          <p:blipFill rotWithShape="1">
            <a:blip r:embed="rId8">
              <a:alphaModFix/>
            </a:blip>
            <a:srcRect b="58464" l="52181" r="31546" t="37768"/>
            <a:stretch/>
          </p:blipFill>
          <p:spPr>
            <a:xfrm>
              <a:off x="6108287" y="2404927"/>
              <a:ext cx="305825" cy="333625"/>
            </a:xfrm>
            <a:prstGeom prst="rect">
              <a:avLst/>
            </a:prstGeom>
            <a:noFill/>
            <a:ln>
              <a:noFill/>
            </a:ln>
          </p:spPr>
        </p:pic>
        <p:sp>
          <p:nvSpPr>
            <p:cNvPr id="840" name="Google Shape;840;p70"/>
            <p:cNvSpPr txBox="1"/>
            <p:nvPr/>
          </p:nvSpPr>
          <p:spPr>
            <a:xfrm>
              <a:off x="5952195" y="2381240"/>
              <a:ext cx="618000" cy="38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172B4D"/>
                  </a:solidFill>
                  <a:latin typeface="M PLUS 1p"/>
                  <a:ea typeface="M PLUS 1p"/>
                  <a:cs typeface="M PLUS 1p"/>
                  <a:sym typeface="M PLUS 1p"/>
                </a:rPr>
                <a:t>3</a:t>
              </a:r>
              <a:endParaRPr b="1" i="0" sz="1800" u="none" cap="none" strike="noStrike">
                <a:solidFill>
                  <a:srgbClr val="172B4D"/>
                </a:solidFill>
                <a:latin typeface="M PLUS 1p"/>
                <a:ea typeface="M PLUS 1p"/>
                <a:cs typeface="M PLUS 1p"/>
                <a:sym typeface="M PLUS 1p"/>
              </a:endParaRPr>
            </a:p>
          </p:txBody>
        </p:sp>
      </p:grpSp>
      <p:sp>
        <p:nvSpPr>
          <p:cNvPr id="841" name="Google Shape;841;p70"/>
          <p:cNvSpPr/>
          <p:nvPr/>
        </p:nvSpPr>
        <p:spPr>
          <a:xfrm>
            <a:off x="607785" y="3660244"/>
            <a:ext cx="268800" cy="268800"/>
          </a:xfrm>
          <a:prstGeom prst="ellipse">
            <a:avLst/>
          </a:prstGeom>
          <a:solidFill>
            <a:srgbClr val="FFFFFF"/>
          </a:solidFill>
          <a:ln cap="flat" cmpd="sng" w="9525">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1200">
                <a:solidFill>
                  <a:srgbClr val="13202F"/>
                </a:solidFill>
                <a:latin typeface="M PLUS 1p"/>
                <a:ea typeface="M PLUS 1p"/>
                <a:cs typeface="M PLUS 1p"/>
                <a:sym typeface="M PLUS 1p"/>
              </a:rPr>
              <a:t>1</a:t>
            </a:r>
            <a:endParaRPr b="1" sz="1200">
              <a:solidFill>
                <a:srgbClr val="13202F"/>
              </a:solidFill>
              <a:latin typeface="M PLUS 1p"/>
              <a:ea typeface="M PLUS 1p"/>
              <a:cs typeface="M PLUS 1p"/>
              <a:sym typeface="M PLUS 1p"/>
            </a:endParaRPr>
          </a:p>
        </p:txBody>
      </p:sp>
      <p:sp>
        <p:nvSpPr>
          <p:cNvPr id="842" name="Google Shape;842;p70"/>
          <p:cNvSpPr/>
          <p:nvPr/>
        </p:nvSpPr>
        <p:spPr>
          <a:xfrm>
            <a:off x="607785" y="4210018"/>
            <a:ext cx="268800" cy="268800"/>
          </a:xfrm>
          <a:prstGeom prst="ellipse">
            <a:avLst/>
          </a:prstGeom>
          <a:solidFill>
            <a:srgbClr val="FFFFFF"/>
          </a:solidFill>
          <a:ln cap="flat" cmpd="sng" w="9525">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1200">
                <a:solidFill>
                  <a:srgbClr val="13202F"/>
                </a:solidFill>
                <a:latin typeface="M PLUS 1p"/>
                <a:ea typeface="M PLUS 1p"/>
                <a:cs typeface="M PLUS 1p"/>
                <a:sym typeface="M PLUS 1p"/>
              </a:rPr>
              <a:t>2</a:t>
            </a:r>
            <a:endParaRPr b="1" sz="1200">
              <a:solidFill>
                <a:srgbClr val="13202F"/>
              </a:solidFill>
              <a:latin typeface="M PLUS 1p"/>
              <a:ea typeface="M PLUS 1p"/>
              <a:cs typeface="M PLUS 1p"/>
              <a:sym typeface="M PLUS 1p"/>
            </a:endParaRPr>
          </a:p>
        </p:txBody>
      </p:sp>
      <p:sp>
        <p:nvSpPr>
          <p:cNvPr id="843" name="Google Shape;843;p70"/>
          <p:cNvSpPr/>
          <p:nvPr/>
        </p:nvSpPr>
        <p:spPr>
          <a:xfrm>
            <a:off x="607785" y="4523349"/>
            <a:ext cx="268800" cy="268800"/>
          </a:xfrm>
          <a:prstGeom prst="ellipse">
            <a:avLst/>
          </a:prstGeom>
          <a:solidFill>
            <a:srgbClr val="FFFFFF"/>
          </a:solidFill>
          <a:ln cap="flat" cmpd="sng" w="9525">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1200">
                <a:solidFill>
                  <a:srgbClr val="13202F"/>
                </a:solidFill>
                <a:latin typeface="M PLUS 1p"/>
                <a:ea typeface="M PLUS 1p"/>
                <a:cs typeface="M PLUS 1p"/>
                <a:sym typeface="M PLUS 1p"/>
              </a:rPr>
              <a:t>3</a:t>
            </a:r>
            <a:endParaRPr b="1" sz="1200">
              <a:solidFill>
                <a:srgbClr val="13202F"/>
              </a:solidFill>
              <a:latin typeface="M PLUS 1p"/>
              <a:ea typeface="M PLUS 1p"/>
              <a:cs typeface="M PLUS 1p"/>
              <a:sym typeface="M PLUS 1p"/>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71"/>
          <p:cNvSpPr/>
          <p:nvPr/>
        </p:nvSpPr>
        <p:spPr>
          <a:xfrm>
            <a:off x="923925" y="3833450"/>
            <a:ext cx="7587600" cy="77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71"/>
          <p:cNvSpPr txBox="1"/>
          <p:nvPr>
            <p:ph type="title"/>
          </p:nvPr>
        </p:nvSpPr>
        <p:spPr>
          <a:xfrm>
            <a:off x="270000" y="23117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お願い</a:t>
            </a:r>
            <a:endParaRPr sz="1800"/>
          </a:p>
        </p:txBody>
      </p:sp>
      <p:sp>
        <p:nvSpPr>
          <p:cNvPr id="850" name="Google Shape;850;p71"/>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32</a:t>
            </a:r>
            <a:endParaRPr/>
          </a:p>
        </p:txBody>
      </p:sp>
      <p:sp>
        <p:nvSpPr>
          <p:cNvPr id="851" name="Google Shape;851;p71"/>
          <p:cNvSpPr txBox="1"/>
          <p:nvPr/>
        </p:nvSpPr>
        <p:spPr>
          <a:xfrm>
            <a:off x="3489363" y="2920325"/>
            <a:ext cx="4415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latin typeface="M PLUS 1p"/>
                <a:ea typeface="M PLUS 1p"/>
                <a:cs typeface="M PLUS 1p"/>
                <a:sym typeface="M PLUS 1p"/>
              </a:rPr>
              <a:t>初期設定をする</a:t>
            </a:r>
            <a:r>
              <a:rPr lang="ja" sz="1200">
                <a:latin typeface="M PLUS 1p"/>
                <a:ea typeface="M PLUS 1p"/>
                <a:cs typeface="M PLUS 1p"/>
                <a:sym typeface="M PLUS 1p"/>
              </a:rPr>
              <a:t>（後ほど手順の資料を配付します）</a:t>
            </a:r>
            <a:endParaRPr sz="1200">
              <a:latin typeface="M PLUS 1p"/>
              <a:ea typeface="M PLUS 1p"/>
              <a:cs typeface="M PLUS 1p"/>
              <a:sym typeface="M PLUS 1p"/>
            </a:endParaRPr>
          </a:p>
        </p:txBody>
      </p:sp>
      <p:grpSp>
        <p:nvGrpSpPr>
          <p:cNvPr id="852" name="Google Shape;852;p71"/>
          <p:cNvGrpSpPr/>
          <p:nvPr/>
        </p:nvGrpSpPr>
        <p:grpSpPr>
          <a:xfrm>
            <a:off x="2330550" y="4005375"/>
            <a:ext cx="4335000" cy="461700"/>
            <a:chOff x="2406750" y="4005375"/>
            <a:chExt cx="4335000" cy="461700"/>
          </a:xfrm>
        </p:grpSpPr>
        <p:sp>
          <p:nvSpPr>
            <p:cNvPr id="853" name="Google Shape;853;p71"/>
            <p:cNvSpPr txBox="1"/>
            <p:nvPr/>
          </p:nvSpPr>
          <p:spPr>
            <a:xfrm>
              <a:off x="2406750" y="4005375"/>
              <a:ext cx="433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800">
                  <a:latin typeface="M PLUS 1p"/>
                  <a:ea typeface="M PLUS 1p"/>
                  <a:cs typeface="M PLUS 1p"/>
                  <a:sym typeface="M PLUS 1p"/>
                </a:rPr>
                <a:t>何卒ご協力お願いします！</a:t>
              </a:r>
              <a:endParaRPr sz="1800">
                <a:latin typeface="M PLUS 1p"/>
                <a:ea typeface="M PLUS 1p"/>
                <a:cs typeface="M PLUS 1p"/>
                <a:sym typeface="M PLUS 1p"/>
              </a:endParaRPr>
            </a:p>
          </p:txBody>
        </p:sp>
        <p:pic>
          <p:nvPicPr>
            <p:cNvPr id="854" name="Google Shape;854;p71"/>
            <p:cNvPicPr preferRelativeResize="0"/>
            <p:nvPr/>
          </p:nvPicPr>
          <p:blipFill>
            <a:blip r:embed="rId3">
              <a:alphaModFix/>
            </a:blip>
            <a:stretch>
              <a:fillRect/>
            </a:stretch>
          </p:blipFill>
          <p:spPr>
            <a:xfrm>
              <a:off x="5994000" y="4052850"/>
              <a:ext cx="328650" cy="328650"/>
            </a:xfrm>
            <a:prstGeom prst="rect">
              <a:avLst/>
            </a:prstGeom>
            <a:noFill/>
            <a:ln>
              <a:noFill/>
            </a:ln>
          </p:spPr>
        </p:pic>
      </p:grpSp>
      <p:sp>
        <p:nvSpPr>
          <p:cNvPr id="855" name="Google Shape;855;p71"/>
          <p:cNvSpPr txBox="1"/>
          <p:nvPr/>
        </p:nvSpPr>
        <p:spPr>
          <a:xfrm>
            <a:off x="1752724" y="1818750"/>
            <a:ext cx="1557000" cy="400200"/>
          </a:xfrm>
          <a:prstGeom prst="rect">
            <a:avLst/>
          </a:prstGeom>
          <a:solidFill>
            <a:srgbClr val="F03748"/>
          </a:solidFill>
          <a:ln cap="flat" cmpd="sng" w="9525">
            <a:solidFill>
              <a:srgbClr val="F0374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いつまでに</a:t>
            </a:r>
            <a:endParaRPr b="1">
              <a:solidFill>
                <a:srgbClr val="FFFFFF"/>
              </a:solidFill>
              <a:latin typeface="M PLUS 1p"/>
              <a:ea typeface="M PLUS 1p"/>
              <a:cs typeface="M PLUS 1p"/>
              <a:sym typeface="M PLUS 1p"/>
            </a:endParaRPr>
          </a:p>
        </p:txBody>
      </p:sp>
      <p:sp>
        <p:nvSpPr>
          <p:cNvPr id="856" name="Google Shape;856;p71"/>
          <p:cNvSpPr txBox="1"/>
          <p:nvPr/>
        </p:nvSpPr>
        <p:spPr>
          <a:xfrm>
            <a:off x="3489363" y="1791075"/>
            <a:ext cx="329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latin typeface="M PLUS 1p"/>
                <a:ea typeface="M PLUS 1p"/>
                <a:cs typeface="M PLUS 1p"/>
                <a:sym typeface="M PLUS 1p"/>
              </a:rPr>
              <a:t>〇〇月〇〇日までに</a:t>
            </a:r>
            <a:endParaRPr sz="1600">
              <a:latin typeface="M PLUS 1p"/>
              <a:ea typeface="M PLUS 1p"/>
              <a:cs typeface="M PLUS 1p"/>
              <a:sym typeface="M PLUS 1p"/>
            </a:endParaRPr>
          </a:p>
        </p:txBody>
      </p:sp>
      <p:sp>
        <p:nvSpPr>
          <p:cNvPr id="857" name="Google Shape;857;p71"/>
          <p:cNvSpPr txBox="1"/>
          <p:nvPr/>
        </p:nvSpPr>
        <p:spPr>
          <a:xfrm>
            <a:off x="1752724" y="2380738"/>
            <a:ext cx="1557000" cy="400200"/>
          </a:xfrm>
          <a:prstGeom prst="rect">
            <a:avLst/>
          </a:prstGeom>
          <a:solidFill>
            <a:srgbClr val="F03748"/>
          </a:solidFill>
          <a:ln cap="flat" cmpd="sng" w="9525">
            <a:solidFill>
              <a:srgbClr val="F0374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相談窓口</a:t>
            </a:r>
            <a:endParaRPr b="1">
              <a:solidFill>
                <a:srgbClr val="FFFFFF"/>
              </a:solidFill>
              <a:latin typeface="M PLUS 1p"/>
              <a:ea typeface="M PLUS 1p"/>
              <a:cs typeface="M PLUS 1p"/>
              <a:sym typeface="M PLUS 1p"/>
            </a:endParaRPr>
          </a:p>
        </p:txBody>
      </p:sp>
      <p:sp>
        <p:nvSpPr>
          <p:cNvPr id="858" name="Google Shape;858;p71"/>
          <p:cNvSpPr txBox="1"/>
          <p:nvPr/>
        </p:nvSpPr>
        <p:spPr>
          <a:xfrm>
            <a:off x="3489363" y="2355708"/>
            <a:ext cx="329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latin typeface="M PLUS 1p"/>
                <a:ea typeface="M PLUS 1p"/>
                <a:cs typeface="M PLUS 1p"/>
                <a:sym typeface="M PLUS 1p"/>
              </a:rPr>
              <a:t>〇〇〇〇まで</a:t>
            </a:r>
            <a:endParaRPr sz="1600">
              <a:latin typeface="M PLUS 1p"/>
              <a:ea typeface="M PLUS 1p"/>
              <a:cs typeface="M PLUS 1p"/>
              <a:sym typeface="M PLUS 1p"/>
            </a:endParaRPr>
          </a:p>
        </p:txBody>
      </p:sp>
      <p:sp>
        <p:nvSpPr>
          <p:cNvPr id="859" name="Google Shape;859;p71"/>
          <p:cNvSpPr txBox="1"/>
          <p:nvPr/>
        </p:nvSpPr>
        <p:spPr>
          <a:xfrm>
            <a:off x="907200" y="931750"/>
            <a:ext cx="7587600" cy="446400"/>
          </a:xfrm>
          <a:prstGeom prst="rect">
            <a:avLst/>
          </a:prstGeom>
          <a:noFill/>
          <a:ln cap="flat" cmpd="sng" w="28575">
            <a:solidFill>
              <a:srgbClr val="F0374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ja" sz="1700">
                <a:latin typeface="M PLUS 1p"/>
                <a:ea typeface="M PLUS 1p"/>
                <a:cs typeface="M PLUS 1p"/>
                <a:sym typeface="M PLUS 1p"/>
              </a:rPr>
              <a:t>この資料を読み終えたら、まずは「ログイン」を完了してください。</a:t>
            </a:r>
            <a:endParaRPr b="1" sz="1700">
              <a:latin typeface="M PLUS 1p"/>
              <a:ea typeface="M PLUS 1p"/>
              <a:cs typeface="M PLUS 1p"/>
              <a:sym typeface="M PLUS 1p"/>
            </a:endParaRPr>
          </a:p>
        </p:txBody>
      </p:sp>
      <p:sp>
        <p:nvSpPr>
          <p:cNvPr id="860" name="Google Shape;860;p71"/>
          <p:cNvSpPr txBox="1"/>
          <p:nvPr/>
        </p:nvSpPr>
        <p:spPr>
          <a:xfrm>
            <a:off x="1752724" y="2942725"/>
            <a:ext cx="1557000" cy="400200"/>
          </a:xfrm>
          <a:prstGeom prst="rect">
            <a:avLst/>
          </a:prstGeom>
          <a:solidFill>
            <a:srgbClr val="F03748"/>
          </a:solidFill>
          <a:ln cap="flat" cmpd="sng" w="9525">
            <a:solidFill>
              <a:srgbClr val="F0374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ja">
                <a:solidFill>
                  <a:srgbClr val="FFFFFF"/>
                </a:solidFill>
                <a:latin typeface="M PLUS 1p"/>
                <a:ea typeface="M PLUS 1p"/>
                <a:cs typeface="M PLUS 1p"/>
                <a:sym typeface="M PLUS 1p"/>
              </a:rPr>
              <a:t>次のステップ</a:t>
            </a:r>
            <a:endParaRPr b="1">
              <a:solidFill>
                <a:srgbClr val="FFFFFF"/>
              </a:solidFill>
              <a:latin typeface="M PLUS 1p"/>
              <a:ea typeface="M PLUS 1p"/>
              <a:cs typeface="M PLUS 1p"/>
              <a:sym typeface="M PLUS 1p"/>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72"/>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33</a:t>
            </a:r>
            <a:endParaRPr/>
          </a:p>
        </p:txBody>
      </p:sp>
      <p:sp>
        <p:nvSpPr>
          <p:cNvPr id="866" name="Google Shape;866;p72"/>
          <p:cNvSpPr txBox="1"/>
          <p:nvPr/>
        </p:nvSpPr>
        <p:spPr>
          <a:xfrm>
            <a:off x="4389400" y="1963459"/>
            <a:ext cx="3855300" cy="84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ja" sz="2000">
                <a:solidFill>
                  <a:srgbClr val="13202F"/>
                </a:solidFill>
                <a:latin typeface="M PLUS 1p Medium"/>
                <a:ea typeface="M PLUS 1p Medium"/>
                <a:cs typeface="M PLUS 1p Medium"/>
                <a:sym typeface="M PLUS 1p Medium"/>
              </a:rPr>
              <a:t>最後に</a:t>
            </a:r>
            <a:endParaRPr sz="2000">
              <a:solidFill>
                <a:srgbClr val="13202F"/>
              </a:solidFill>
              <a:latin typeface="M PLUS 1p Medium"/>
              <a:ea typeface="M PLUS 1p Medium"/>
              <a:cs typeface="M PLUS 1p Medium"/>
              <a:sym typeface="M PLUS 1p Medium"/>
            </a:endParaRPr>
          </a:p>
        </p:txBody>
      </p:sp>
      <p:sp>
        <p:nvSpPr>
          <p:cNvPr id="867" name="Google Shape;867;p72"/>
          <p:cNvSpPr/>
          <p:nvPr/>
        </p:nvSpPr>
        <p:spPr>
          <a:xfrm>
            <a:off x="3660995" y="2096371"/>
            <a:ext cx="576000" cy="576000"/>
          </a:xfrm>
          <a:prstGeom prst="ellipse">
            <a:avLst/>
          </a:prstGeom>
          <a:solidFill>
            <a:srgbClr val="FFFFFF"/>
          </a:solidFill>
          <a:ln cap="flat" cmpd="sng" w="19050">
            <a:solidFill>
              <a:srgbClr val="13202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rgbClr val="13202F"/>
                </a:solidFill>
                <a:latin typeface="M PLUS 1p"/>
                <a:ea typeface="M PLUS 1p"/>
                <a:cs typeface="M PLUS 1p"/>
                <a:sym typeface="M PLUS 1p"/>
              </a:rPr>
              <a:t>5</a:t>
            </a:r>
            <a:endParaRPr b="1" sz="2400">
              <a:solidFill>
                <a:srgbClr val="13202F"/>
              </a:solidFill>
              <a:latin typeface="M PLUS 1p"/>
              <a:ea typeface="M PLUS 1p"/>
              <a:cs typeface="M PLUS 1p"/>
              <a:sym typeface="M PLUS 1p"/>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txBox="1"/>
          <p:nvPr>
            <p:ph type="title"/>
          </p:nvPr>
        </p:nvSpPr>
        <p:spPr>
          <a:xfrm>
            <a:off x="230100" y="23373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社内定着までの流れ（管理者・推進者向け）</a:t>
            </a:r>
            <a:endParaRPr sz="1800"/>
          </a:p>
        </p:txBody>
      </p:sp>
      <p:sp>
        <p:nvSpPr>
          <p:cNvPr id="211" name="Google Shape;211;p28"/>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212" name="Google Shape;212;p28"/>
          <p:cNvSpPr/>
          <p:nvPr/>
        </p:nvSpPr>
        <p:spPr>
          <a:xfrm>
            <a:off x="6916500" y="153025"/>
            <a:ext cx="2064600" cy="431100"/>
          </a:xfrm>
          <a:prstGeom prst="roundRect">
            <a:avLst>
              <a:gd fmla="val 16667" name="adj"/>
            </a:avLst>
          </a:prstGeom>
          <a:solidFill>
            <a:srgbClr val="F037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rgbClr val="FFFFFF"/>
                </a:solidFill>
                <a:latin typeface="M PLUS 1p"/>
                <a:ea typeface="M PLUS 1p"/>
                <a:cs typeface="M PLUS 1p"/>
                <a:sym typeface="M PLUS 1p"/>
              </a:rPr>
              <a:t>管理者向けスライド</a:t>
            </a:r>
            <a:endParaRPr>
              <a:solidFill>
                <a:srgbClr val="FFFFFF"/>
              </a:solidFill>
              <a:latin typeface="M PLUS 1p"/>
              <a:ea typeface="M PLUS 1p"/>
              <a:cs typeface="M PLUS 1p"/>
              <a:sym typeface="M PLUS 1p"/>
            </a:endParaRPr>
          </a:p>
        </p:txBody>
      </p:sp>
      <p:sp>
        <p:nvSpPr>
          <p:cNvPr id="213" name="Google Shape;213;p28"/>
          <p:cNvSpPr txBox="1"/>
          <p:nvPr/>
        </p:nvSpPr>
        <p:spPr>
          <a:xfrm>
            <a:off x="692100" y="798888"/>
            <a:ext cx="775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latin typeface="M PLUS 1p"/>
                <a:ea typeface="M PLUS 1p"/>
                <a:cs typeface="M PLUS 1p"/>
                <a:sym typeface="M PLUS 1p"/>
              </a:rPr>
              <a:t>管理者・推進者が、</a:t>
            </a:r>
            <a:r>
              <a:rPr b="1" lang="ja">
                <a:latin typeface="M PLUS 1p"/>
                <a:ea typeface="M PLUS 1p"/>
                <a:cs typeface="M PLUS 1p"/>
                <a:sym typeface="M PLUS 1p"/>
              </a:rPr>
              <a:t>社内にChatworkを定着させるステップ</a:t>
            </a:r>
            <a:r>
              <a:rPr lang="ja">
                <a:latin typeface="M PLUS 1p"/>
                <a:ea typeface="M PLUS 1p"/>
                <a:cs typeface="M PLUS 1p"/>
                <a:sym typeface="M PLUS 1p"/>
              </a:rPr>
              <a:t>です。参考にしてください。</a:t>
            </a:r>
            <a:endParaRPr>
              <a:latin typeface="M PLUS 1p"/>
              <a:ea typeface="M PLUS 1p"/>
              <a:cs typeface="M PLUS 1p"/>
              <a:sym typeface="M PLUS 1p"/>
            </a:endParaRPr>
          </a:p>
        </p:txBody>
      </p:sp>
      <p:grpSp>
        <p:nvGrpSpPr>
          <p:cNvPr id="214" name="Google Shape;214;p28"/>
          <p:cNvGrpSpPr/>
          <p:nvPr/>
        </p:nvGrpSpPr>
        <p:grpSpPr>
          <a:xfrm>
            <a:off x="343787" y="1327610"/>
            <a:ext cx="8477588" cy="3218116"/>
            <a:chOff x="343787" y="1327610"/>
            <a:chExt cx="8477588" cy="3218116"/>
          </a:xfrm>
        </p:grpSpPr>
        <p:sp>
          <p:nvSpPr>
            <p:cNvPr id="215" name="Google Shape;215;p28"/>
            <p:cNvSpPr/>
            <p:nvPr/>
          </p:nvSpPr>
          <p:spPr>
            <a:xfrm>
              <a:off x="2542903" y="2653238"/>
              <a:ext cx="1483800" cy="1373700"/>
            </a:xfrm>
            <a:prstGeom prst="rect">
              <a:avLst/>
            </a:prstGeom>
            <a:solidFill>
              <a:srgbClr val="F5F5F5"/>
            </a:solidFill>
            <a:ln>
              <a:noFill/>
            </a:ln>
          </p:spPr>
          <p:txBody>
            <a:bodyPr anchorCtr="0" anchor="t" bIns="91425" lIns="126000" spcFirstLastPara="1" rIns="91425" wrap="square" tIns="342000">
              <a:noAutofit/>
            </a:bodyPr>
            <a:lstStyle/>
            <a:p>
              <a:pPr indent="0" lvl="0" marL="0" rtl="0" algn="l">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業務上必要な</a:t>
              </a:r>
              <a:endParaRPr sz="1100">
                <a:latin typeface="M PLUS 1p"/>
                <a:ea typeface="M PLUS 1p"/>
                <a:cs typeface="M PLUS 1p"/>
                <a:sym typeface="M PLUS 1p"/>
              </a:endParaRPr>
            </a:p>
            <a:p>
              <a:pPr indent="0" lvl="0" marL="0" rtl="0" algn="l">
                <a:spcBef>
                  <a:spcPts val="0"/>
                </a:spcBef>
                <a:spcAft>
                  <a:spcPts val="0"/>
                </a:spcAft>
                <a:buNone/>
              </a:pPr>
              <a:r>
                <a:rPr lang="ja" sz="1100">
                  <a:latin typeface="M PLUS 1p"/>
                  <a:ea typeface="M PLUS 1p"/>
                  <a:cs typeface="M PLUS 1p"/>
                  <a:sym typeface="M PLUS 1p"/>
                </a:rPr>
                <a:t>　グループチャット</a:t>
              </a:r>
              <a:endParaRPr sz="1100">
                <a:latin typeface="M PLUS 1p"/>
                <a:ea typeface="M PLUS 1p"/>
                <a:cs typeface="M PLUS 1p"/>
                <a:sym typeface="M PLUS 1p"/>
              </a:endParaRPr>
            </a:p>
            <a:p>
              <a:pPr indent="0" lvl="0" marL="0" rtl="0" algn="l">
                <a:lnSpc>
                  <a:spcPct val="150000"/>
                </a:lnSpc>
                <a:spcBef>
                  <a:spcPts val="0"/>
                </a:spcBef>
                <a:spcAft>
                  <a:spcPts val="0"/>
                </a:spcAft>
                <a:buNone/>
              </a:pPr>
              <a:r>
                <a:rPr lang="ja" sz="1100">
                  <a:latin typeface="M PLUS 1p"/>
                  <a:ea typeface="M PLUS 1p"/>
                  <a:cs typeface="M PLUS 1p"/>
                  <a:sym typeface="M PLUS 1p"/>
                </a:rPr>
                <a:t>　作成</a:t>
              </a:r>
              <a:endParaRPr sz="1100">
                <a:latin typeface="M PLUS 1p"/>
                <a:ea typeface="M PLUS 1p"/>
                <a:cs typeface="M PLUS 1p"/>
                <a:sym typeface="M PLUS 1p"/>
              </a:endParaRPr>
            </a:p>
            <a:p>
              <a:pPr indent="0" lvl="0" marL="0" rtl="0" algn="l">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運用ルール作成</a:t>
              </a:r>
              <a:endParaRPr sz="1100">
                <a:latin typeface="M PLUS 1p"/>
                <a:ea typeface="M PLUS 1p"/>
                <a:cs typeface="M PLUS 1p"/>
                <a:sym typeface="M PLUS 1p"/>
              </a:endParaRPr>
            </a:p>
            <a:p>
              <a:pPr indent="0" lvl="0" marL="0" rtl="0" algn="l">
                <a:lnSpc>
                  <a:spcPct val="150000"/>
                </a:lnSpc>
                <a:spcBef>
                  <a:spcPts val="0"/>
                </a:spcBef>
                <a:spcAft>
                  <a:spcPts val="0"/>
                </a:spcAft>
                <a:buNone/>
              </a:pPr>
              <a:r>
                <a:t/>
              </a:r>
              <a:endParaRPr sz="1100">
                <a:latin typeface="M PLUS 1p ExtraBold"/>
                <a:ea typeface="M PLUS 1p ExtraBold"/>
                <a:cs typeface="M PLUS 1p ExtraBold"/>
                <a:sym typeface="M PLUS 1p ExtraBold"/>
              </a:endParaRPr>
            </a:p>
          </p:txBody>
        </p:sp>
        <p:sp>
          <p:nvSpPr>
            <p:cNvPr id="216" name="Google Shape;216;p28"/>
            <p:cNvSpPr/>
            <p:nvPr/>
          </p:nvSpPr>
          <p:spPr>
            <a:xfrm>
              <a:off x="4125418" y="2653238"/>
              <a:ext cx="1483800" cy="1373700"/>
            </a:xfrm>
            <a:prstGeom prst="rect">
              <a:avLst/>
            </a:prstGeom>
            <a:solidFill>
              <a:srgbClr val="F5F5F5"/>
            </a:solidFill>
            <a:ln>
              <a:noFill/>
            </a:ln>
          </p:spPr>
          <p:txBody>
            <a:bodyPr anchorCtr="0" anchor="t" bIns="91425" lIns="126000" spcFirstLastPara="1" rIns="91425" wrap="square" tIns="342000">
              <a:noAutofit/>
            </a:bodyPr>
            <a:lstStyle/>
            <a:p>
              <a:pPr indent="0" lvl="0" marL="0" rtl="0" algn="l">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導入目的・</a:t>
              </a:r>
              <a:br>
                <a:rPr lang="ja" sz="1100">
                  <a:latin typeface="M PLUS 1p"/>
                  <a:ea typeface="M PLUS 1p"/>
                  <a:cs typeface="M PLUS 1p"/>
                  <a:sym typeface="M PLUS 1p"/>
                </a:rPr>
              </a:br>
              <a:r>
                <a:rPr lang="ja" sz="1100">
                  <a:latin typeface="M PLUS 1p"/>
                  <a:ea typeface="M PLUS 1p"/>
                  <a:cs typeface="M PLUS 1p"/>
                  <a:sym typeface="M PLUS 1p"/>
                </a:rPr>
                <a:t>　運用ルールを周知</a:t>
              </a:r>
              <a:endParaRPr sz="1100">
                <a:latin typeface="M PLUS 1p"/>
                <a:ea typeface="M PLUS 1p"/>
                <a:cs typeface="M PLUS 1p"/>
                <a:sym typeface="M PLUS 1p"/>
              </a:endParaRPr>
            </a:p>
          </p:txBody>
        </p:sp>
        <p:sp>
          <p:nvSpPr>
            <p:cNvPr id="217" name="Google Shape;217;p28"/>
            <p:cNvSpPr/>
            <p:nvPr/>
          </p:nvSpPr>
          <p:spPr>
            <a:xfrm>
              <a:off x="5727108" y="2653238"/>
              <a:ext cx="1483800" cy="1373700"/>
            </a:xfrm>
            <a:prstGeom prst="rect">
              <a:avLst/>
            </a:prstGeom>
            <a:solidFill>
              <a:srgbClr val="F5F5F5"/>
            </a:solidFill>
            <a:ln>
              <a:noFill/>
            </a:ln>
          </p:spPr>
          <p:txBody>
            <a:bodyPr anchorCtr="0" anchor="t" bIns="91425" lIns="126000" spcFirstLastPara="1" rIns="91425" wrap="square" tIns="342000">
              <a:noAutofit/>
            </a:bodyPr>
            <a:lstStyle/>
            <a:p>
              <a:pPr indent="0" lvl="0" marL="0" rtl="0" algn="l">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社内アンケート</a:t>
              </a:r>
              <a:endParaRPr sz="1100">
                <a:latin typeface="M PLUS 1p"/>
                <a:ea typeface="M PLUS 1p"/>
                <a:cs typeface="M PLUS 1p"/>
                <a:sym typeface="M PLUS 1p"/>
              </a:endParaRPr>
            </a:p>
            <a:p>
              <a:pPr indent="0" lvl="0" marL="0" rtl="0" algn="l">
                <a:lnSpc>
                  <a:spcPct val="150000"/>
                </a:lnSpc>
                <a:spcBef>
                  <a:spcPts val="0"/>
                </a:spcBef>
                <a:spcAft>
                  <a:spcPts val="0"/>
                </a:spcAft>
                <a:buNone/>
              </a:pPr>
              <a:r>
                <a:rPr lang="ja" sz="1100">
                  <a:latin typeface="M PLUS 1p"/>
                  <a:ea typeface="M PLUS 1p"/>
                  <a:cs typeface="M PLUS 1p"/>
                  <a:sym typeface="M PLUS 1p"/>
                </a:rPr>
                <a:t>　実施</a:t>
              </a:r>
              <a:endParaRPr sz="1100">
                <a:latin typeface="M PLUS 1p"/>
                <a:ea typeface="M PLUS 1p"/>
                <a:cs typeface="M PLUS 1p"/>
                <a:sym typeface="M PLUS 1p"/>
              </a:endParaRPr>
            </a:p>
            <a:p>
              <a:pPr indent="0" lvl="0" marL="0" rtl="0" algn="l">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活用状況レポート</a:t>
              </a:r>
              <a:br>
                <a:rPr lang="ja" sz="1100">
                  <a:latin typeface="M PLUS 1p"/>
                  <a:ea typeface="M PLUS 1p"/>
                  <a:cs typeface="M PLUS 1p"/>
                  <a:sym typeface="M PLUS 1p"/>
                </a:rPr>
              </a:br>
              <a:r>
                <a:rPr lang="ja" sz="1100">
                  <a:latin typeface="M PLUS 1p"/>
                  <a:ea typeface="M PLUS 1p"/>
                  <a:cs typeface="M PLUS 1p"/>
                  <a:sym typeface="M PLUS 1p"/>
                </a:rPr>
                <a:t>　を抽出</a:t>
              </a:r>
              <a:endParaRPr sz="1100">
                <a:latin typeface="M PLUS 1p ExtraBold"/>
                <a:ea typeface="M PLUS 1p ExtraBold"/>
                <a:cs typeface="M PLUS 1p ExtraBold"/>
                <a:sym typeface="M PLUS 1p ExtraBold"/>
              </a:endParaRPr>
            </a:p>
          </p:txBody>
        </p:sp>
        <p:sp>
          <p:nvSpPr>
            <p:cNvPr id="218" name="Google Shape;218;p28"/>
            <p:cNvSpPr/>
            <p:nvPr/>
          </p:nvSpPr>
          <p:spPr>
            <a:xfrm rot="5400000">
              <a:off x="2935521" y="1770790"/>
              <a:ext cx="697200" cy="1483800"/>
            </a:xfrm>
            <a:prstGeom prst="homePlate">
              <a:avLst>
                <a:gd fmla="val 15944" name="adj"/>
              </a:avLst>
            </a:prstGeom>
            <a:solidFill>
              <a:srgbClr val="5E697B"/>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1600">
                <a:solidFill>
                  <a:srgbClr val="FFFFFF"/>
                </a:solidFill>
                <a:latin typeface="M PLUS 1p"/>
                <a:ea typeface="M PLUS 1p"/>
                <a:cs typeface="M PLUS 1p"/>
                <a:sym typeface="M PLUS 1p"/>
              </a:endParaRPr>
            </a:p>
          </p:txBody>
        </p:sp>
        <p:sp>
          <p:nvSpPr>
            <p:cNvPr id="219" name="Google Shape;219;p28"/>
            <p:cNvSpPr/>
            <p:nvPr/>
          </p:nvSpPr>
          <p:spPr>
            <a:xfrm rot="5400000">
              <a:off x="4526212" y="1770790"/>
              <a:ext cx="697200" cy="1483800"/>
            </a:xfrm>
            <a:prstGeom prst="homePlate">
              <a:avLst>
                <a:gd fmla="val 15944" name="adj"/>
              </a:avLst>
            </a:prstGeom>
            <a:solidFill>
              <a:srgbClr val="38465C"/>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1600">
                <a:solidFill>
                  <a:srgbClr val="FFFFFF"/>
                </a:solidFill>
                <a:latin typeface="M PLUS 1p"/>
                <a:ea typeface="M PLUS 1p"/>
                <a:cs typeface="M PLUS 1p"/>
                <a:sym typeface="M PLUS 1p"/>
              </a:endParaRPr>
            </a:p>
          </p:txBody>
        </p:sp>
        <p:sp>
          <p:nvSpPr>
            <p:cNvPr id="220" name="Google Shape;220;p28"/>
            <p:cNvSpPr/>
            <p:nvPr/>
          </p:nvSpPr>
          <p:spPr>
            <a:xfrm rot="5400000">
              <a:off x="6116913" y="1770790"/>
              <a:ext cx="697200" cy="1483800"/>
            </a:xfrm>
            <a:prstGeom prst="homePlate">
              <a:avLst>
                <a:gd fmla="val 15944" name="adj"/>
              </a:avLst>
            </a:prstGeom>
            <a:solidFill>
              <a:srgbClr val="13202F"/>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1600">
                <a:solidFill>
                  <a:srgbClr val="FFFFFF"/>
                </a:solidFill>
                <a:latin typeface="M PLUS 1p"/>
                <a:ea typeface="M PLUS 1p"/>
                <a:cs typeface="M PLUS 1p"/>
                <a:sym typeface="M PLUS 1p"/>
              </a:endParaRPr>
            </a:p>
          </p:txBody>
        </p:sp>
        <p:sp>
          <p:nvSpPr>
            <p:cNvPr id="221" name="Google Shape;221;p28"/>
            <p:cNvSpPr/>
            <p:nvPr/>
          </p:nvSpPr>
          <p:spPr>
            <a:xfrm>
              <a:off x="951613" y="2653238"/>
              <a:ext cx="1483800" cy="1373700"/>
            </a:xfrm>
            <a:prstGeom prst="rect">
              <a:avLst/>
            </a:prstGeom>
            <a:solidFill>
              <a:srgbClr val="F5F5F5"/>
            </a:solidFill>
            <a:ln>
              <a:noFill/>
            </a:ln>
          </p:spPr>
          <p:txBody>
            <a:bodyPr anchorCtr="0" anchor="t" bIns="91425" lIns="126000" spcFirstLastPara="1" rIns="91425" wrap="square" tIns="342000">
              <a:noAutofit/>
            </a:bodyPr>
            <a:lstStyle/>
            <a:p>
              <a:pPr indent="0" lvl="0" marL="0" rtl="0" algn="l">
                <a:lnSpc>
                  <a:spcPct val="150000"/>
                </a:lnSpc>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ユーザー登録</a:t>
              </a:r>
              <a:endParaRPr sz="1100">
                <a:latin typeface="M PLUS 1p"/>
                <a:ea typeface="M PLUS 1p"/>
                <a:cs typeface="M PLUS 1p"/>
                <a:sym typeface="M PLUS 1p"/>
              </a:endParaRPr>
            </a:p>
            <a:p>
              <a:pPr indent="0" lvl="0" marL="0" rtl="0" algn="l">
                <a:lnSpc>
                  <a:spcPct val="150000"/>
                </a:lnSpc>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登録状況確認</a:t>
              </a:r>
              <a:endParaRPr sz="1100">
                <a:latin typeface="M PLUS 1p"/>
                <a:ea typeface="M PLUS 1p"/>
                <a:cs typeface="M PLUS 1p"/>
                <a:sym typeface="M PLUS 1p"/>
              </a:endParaRPr>
            </a:p>
            <a:p>
              <a:pPr indent="0" lvl="0" marL="0" rtl="0" algn="l">
                <a:spcBef>
                  <a:spcPts val="0"/>
                </a:spcBef>
                <a:spcAft>
                  <a:spcPts val="0"/>
                </a:spcAft>
                <a:buNone/>
              </a:pPr>
              <a:r>
                <a:rPr lang="ja" sz="1100">
                  <a:latin typeface="M PLUS 1p"/>
                  <a:ea typeface="M PLUS 1p"/>
                  <a:cs typeface="M PLUS 1p"/>
                  <a:sym typeface="M PLUS 1p"/>
                </a:rPr>
                <a:t>◎初期グループ</a:t>
              </a:r>
              <a:endParaRPr sz="1100">
                <a:latin typeface="M PLUS 1p"/>
                <a:ea typeface="M PLUS 1p"/>
                <a:cs typeface="M PLUS 1p"/>
                <a:sym typeface="M PLUS 1p"/>
              </a:endParaRPr>
            </a:p>
            <a:p>
              <a:pPr indent="0" lvl="0" marL="0" rtl="0" algn="l">
                <a:lnSpc>
                  <a:spcPct val="150000"/>
                </a:lnSpc>
                <a:spcBef>
                  <a:spcPts val="0"/>
                </a:spcBef>
                <a:spcAft>
                  <a:spcPts val="0"/>
                </a:spcAft>
                <a:buNone/>
              </a:pPr>
              <a:r>
                <a:rPr lang="ja" sz="1100">
                  <a:latin typeface="M PLUS 1p"/>
                  <a:ea typeface="M PLUS 1p"/>
                  <a:cs typeface="M PLUS 1p"/>
                  <a:sym typeface="M PLUS 1p"/>
                </a:rPr>
                <a:t> 　チャット作成</a:t>
              </a:r>
              <a:endParaRPr/>
            </a:p>
          </p:txBody>
        </p:sp>
        <p:sp>
          <p:nvSpPr>
            <p:cNvPr id="222" name="Google Shape;222;p28"/>
            <p:cNvSpPr/>
            <p:nvPr/>
          </p:nvSpPr>
          <p:spPr>
            <a:xfrm>
              <a:off x="7314410" y="2653238"/>
              <a:ext cx="1483800" cy="1373700"/>
            </a:xfrm>
            <a:prstGeom prst="rect">
              <a:avLst/>
            </a:prstGeom>
            <a:solidFill>
              <a:srgbClr val="F5F5F5"/>
            </a:solidFill>
            <a:ln>
              <a:noFill/>
            </a:ln>
          </p:spPr>
          <p:txBody>
            <a:bodyPr anchorCtr="0" anchor="t" bIns="91425" lIns="126000" spcFirstLastPara="1" rIns="91425" wrap="square" tIns="342000">
              <a:noAutofit/>
            </a:bodyPr>
            <a:lstStyle/>
            <a:p>
              <a:pPr indent="0" lvl="0" marL="0" rtl="0" algn="l">
                <a:lnSpc>
                  <a:spcPct val="150000"/>
                </a:lnSpc>
                <a:spcBef>
                  <a:spcPts val="0"/>
                </a:spcBef>
                <a:spcAft>
                  <a:spcPts val="0"/>
                </a:spcAft>
                <a:buNone/>
              </a:pPr>
              <a:r>
                <a:rPr lang="ja" sz="1100">
                  <a:latin typeface="M PLUS 1p ExtraBold"/>
                  <a:ea typeface="M PLUS 1p ExtraBold"/>
                  <a:cs typeface="M PLUS 1p ExtraBold"/>
                  <a:sym typeface="M PLUS 1p ExtraBold"/>
                </a:rPr>
                <a:t>◎</a:t>
              </a:r>
              <a:r>
                <a:rPr lang="ja" sz="1100">
                  <a:latin typeface="M PLUS 1p"/>
                  <a:ea typeface="M PLUS 1p"/>
                  <a:cs typeface="M PLUS 1p"/>
                  <a:sym typeface="M PLUS 1p"/>
                </a:rPr>
                <a:t> </a:t>
              </a:r>
              <a:r>
                <a:rPr lang="ja" sz="1100">
                  <a:latin typeface="M PLUS 1p"/>
                  <a:ea typeface="M PLUS 1p"/>
                  <a:cs typeface="M PLUS 1p"/>
                  <a:sym typeface="M PLUS 1p"/>
                </a:rPr>
                <a:t>便利機能活用</a:t>
              </a:r>
              <a:endParaRPr sz="1100">
                <a:latin typeface="M PLUS 1p"/>
                <a:ea typeface="M PLUS 1p"/>
                <a:cs typeface="M PLUS 1p"/>
                <a:sym typeface="M PLUS 1p"/>
              </a:endParaRPr>
            </a:p>
            <a:p>
              <a:pPr indent="0" lvl="0" marL="0" rtl="0" algn="l">
                <a:spcBef>
                  <a:spcPts val="0"/>
                </a:spcBef>
                <a:spcAft>
                  <a:spcPts val="0"/>
                </a:spcAft>
                <a:buNone/>
              </a:pPr>
              <a:r>
                <a:rPr lang="ja" sz="1100">
                  <a:latin typeface="M PLUS 1p"/>
                  <a:ea typeface="M PLUS 1p"/>
                  <a:cs typeface="M PLUS 1p"/>
                  <a:sym typeface="M PLUS 1p"/>
                </a:rPr>
                <a:t>◎ </a:t>
              </a:r>
              <a:r>
                <a:rPr lang="ja" sz="1100">
                  <a:latin typeface="M PLUS 1p"/>
                  <a:ea typeface="M PLUS 1p"/>
                  <a:cs typeface="M PLUS 1p"/>
                  <a:sym typeface="M PLUS 1p"/>
                </a:rPr>
                <a:t>サービス連携で</a:t>
              </a:r>
              <a:endParaRPr sz="1100">
                <a:latin typeface="M PLUS 1p"/>
                <a:ea typeface="M PLUS 1p"/>
                <a:cs typeface="M PLUS 1p"/>
                <a:sym typeface="M PLUS 1p"/>
              </a:endParaRPr>
            </a:p>
            <a:p>
              <a:pPr indent="0" lvl="0" marL="0" rtl="0" algn="l">
                <a:lnSpc>
                  <a:spcPct val="150000"/>
                </a:lnSpc>
                <a:spcBef>
                  <a:spcPts val="0"/>
                </a:spcBef>
                <a:spcAft>
                  <a:spcPts val="0"/>
                </a:spcAft>
                <a:buNone/>
              </a:pPr>
              <a:r>
                <a:rPr lang="ja" sz="1100">
                  <a:latin typeface="M PLUS 1p"/>
                  <a:ea typeface="M PLUS 1p"/>
                  <a:cs typeface="M PLUS 1p"/>
                  <a:sym typeface="M PLUS 1p"/>
                </a:rPr>
                <a:t> 　</a:t>
              </a:r>
              <a:r>
                <a:rPr lang="ja" sz="1100">
                  <a:latin typeface="M PLUS 1p"/>
                  <a:ea typeface="M PLUS 1p"/>
                  <a:cs typeface="M PLUS 1p"/>
                  <a:sym typeface="M PLUS 1p"/>
                </a:rPr>
                <a:t>自動化</a:t>
              </a:r>
              <a:endParaRPr/>
            </a:p>
          </p:txBody>
        </p:sp>
        <p:sp>
          <p:nvSpPr>
            <p:cNvPr id="223" name="Google Shape;223;p28"/>
            <p:cNvSpPr/>
            <p:nvPr/>
          </p:nvSpPr>
          <p:spPr>
            <a:xfrm rot="-5400000">
              <a:off x="4351037" y="-2439374"/>
              <a:ext cx="426600" cy="8441100"/>
            </a:xfrm>
            <a:prstGeom prst="downArrow">
              <a:avLst>
                <a:gd fmla="val 50000" name="adj1"/>
                <a:gd fmla="val 50000" name="adj2"/>
              </a:avLst>
            </a:prstGeom>
            <a:solidFill>
              <a:srgbClr val="FED7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rot="-5400000">
              <a:off x="-334007" y="2845563"/>
              <a:ext cx="1855500" cy="492900"/>
            </a:xfrm>
            <a:prstGeom prst="rect">
              <a:avLst/>
            </a:prstGeom>
            <a:solidFill>
              <a:srgbClr val="7575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 PLUS 1p"/>
                <a:ea typeface="M PLUS 1p"/>
                <a:cs typeface="M PLUS 1p"/>
                <a:sym typeface="M PLUS 1p"/>
              </a:endParaRPr>
            </a:p>
          </p:txBody>
        </p:sp>
        <p:sp>
          <p:nvSpPr>
            <p:cNvPr id="225" name="Google Shape;225;p28"/>
            <p:cNvSpPr txBox="1"/>
            <p:nvPr/>
          </p:nvSpPr>
          <p:spPr>
            <a:xfrm>
              <a:off x="400101" y="2598233"/>
              <a:ext cx="408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作</a:t>
              </a:r>
              <a:endParaRPr b="1" sz="1600">
                <a:solidFill>
                  <a:srgbClr val="FFFFFF"/>
                </a:solidFill>
                <a:latin typeface="M PLUS 1p"/>
                <a:ea typeface="M PLUS 1p"/>
                <a:cs typeface="M PLUS 1p"/>
                <a:sym typeface="M PLUS 1p"/>
              </a:endParaRPr>
            </a:p>
            <a:p>
              <a:pPr indent="0" lvl="0" marL="0" rtl="0" algn="l">
                <a:spcBef>
                  <a:spcPts val="0"/>
                </a:spcBef>
                <a:spcAft>
                  <a:spcPts val="0"/>
                </a:spcAft>
                <a:buNone/>
              </a:pPr>
              <a:r>
                <a:t/>
              </a:r>
              <a:endParaRPr b="1" sz="1600">
                <a:solidFill>
                  <a:srgbClr val="FFFFFF"/>
                </a:solidFill>
                <a:latin typeface="M PLUS 1p"/>
                <a:ea typeface="M PLUS 1p"/>
                <a:cs typeface="M PLUS 1p"/>
                <a:sym typeface="M PLUS 1p"/>
              </a:endParaRPr>
            </a:p>
            <a:p>
              <a:pPr indent="0" lvl="0" marL="0" rtl="0" algn="l">
                <a:spcBef>
                  <a:spcPts val="0"/>
                </a:spcBef>
                <a:spcAft>
                  <a:spcPts val="0"/>
                </a:spcAft>
                <a:buNone/>
              </a:pPr>
              <a:r>
                <a:rPr b="1" lang="ja" sz="1600">
                  <a:solidFill>
                    <a:srgbClr val="FFFFFF"/>
                  </a:solidFill>
                  <a:latin typeface="M PLUS 1p"/>
                  <a:ea typeface="M PLUS 1p"/>
                  <a:cs typeface="M PLUS 1p"/>
                  <a:sym typeface="M PLUS 1p"/>
                </a:rPr>
                <a:t>業</a:t>
              </a:r>
              <a:endParaRPr b="1" sz="1600">
                <a:solidFill>
                  <a:srgbClr val="FFFFFF"/>
                </a:solidFill>
                <a:latin typeface="M PLUS 1p"/>
                <a:ea typeface="M PLUS 1p"/>
                <a:cs typeface="M PLUS 1p"/>
                <a:sym typeface="M PLUS 1p"/>
              </a:endParaRPr>
            </a:p>
          </p:txBody>
        </p:sp>
        <p:sp>
          <p:nvSpPr>
            <p:cNvPr id="226" name="Google Shape;226;p28"/>
            <p:cNvSpPr/>
            <p:nvPr/>
          </p:nvSpPr>
          <p:spPr>
            <a:xfrm rot="5400000">
              <a:off x="7707613" y="1770790"/>
              <a:ext cx="697200" cy="1483800"/>
            </a:xfrm>
            <a:prstGeom prst="homePlate">
              <a:avLst>
                <a:gd fmla="val 15944" name="adj"/>
              </a:avLst>
            </a:prstGeom>
            <a:solidFill>
              <a:srgbClr val="13202F"/>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1600">
                <a:solidFill>
                  <a:srgbClr val="FFFFFF"/>
                </a:solidFill>
                <a:latin typeface="M PLUS 1p"/>
                <a:ea typeface="M PLUS 1p"/>
                <a:cs typeface="M PLUS 1p"/>
                <a:sym typeface="M PLUS 1p"/>
              </a:endParaRPr>
            </a:p>
          </p:txBody>
        </p:sp>
        <p:sp>
          <p:nvSpPr>
            <p:cNvPr id="227" name="Google Shape;227;p28"/>
            <p:cNvSpPr/>
            <p:nvPr/>
          </p:nvSpPr>
          <p:spPr>
            <a:xfrm rot="5400000">
              <a:off x="1344841" y="1770790"/>
              <a:ext cx="697200" cy="1483800"/>
            </a:xfrm>
            <a:prstGeom prst="homePlate">
              <a:avLst>
                <a:gd fmla="val 15944" name="adj"/>
              </a:avLst>
            </a:prstGeom>
            <a:solidFill>
              <a:srgbClr val="979EAA"/>
            </a:solid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b="1" sz="1600">
                <a:solidFill>
                  <a:srgbClr val="FFFFFF"/>
                </a:solidFill>
                <a:latin typeface="M PLUS 1p"/>
                <a:ea typeface="M PLUS 1p"/>
                <a:cs typeface="M PLUS 1p"/>
                <a:sym typeface="M PLUS 1p"/>
              </a:endParaRPr>
            </a:p>
          </p:txBody>
        </p:sp>
        <p:sp>
          <p:nvSpPr>
            <p:cNvPr id="228" name="Google Shape;228;p28"/>
            <p:cNvSpPr txBox="1"/>
            <p:nvPr/>
          </p:nvSpPr>
          <p:spPr>
            <a:xfrm>
              <a:off x="945687" y="2281513"/>
              <a:ext cx="14898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ja" sz="1500">
                  <a:solidFill>
                    <a:srgbClr val="FFFFFF"/>
                  </a:solidFill>
                  <a:latin typeface="M PLUS 1p"/>
                  <a:ea typeface="M PLUS 1p"/>
                  <a:cs typeface="M PLUS 1p"/>
                  <a:sym typeface="M PLUS 1p"/>
                </a:rPr>
                <a:t>初期設定</a:t>
              </a:r>
              <a:endParaRPr b="1" sz="1500">
                <a:solidFill>
                  <a:srgbClr val="FFFFFF"/>
                </a:solidFill>
                <a:latin typeface="M PLUS 1p"/>
                <a:ea typeface="M PLUS 1p"/>
                <a:cs typeface="M PLUS 1p"/>
                <a:sym typeface="M PLUS 1p"/>
              </a:endParaRPr>
            </a:p>
          </p:txBody>
        </p:sp>
        <p:sp>
          <p:nvSpPr>
            <p:cNvPr id="229" name="Google Shape;229;p28"/>
            <p:cNvSpPr txBox="1"/>
            <p:nvPr/>
          </p:nvSpPr>
          <p:spPr>
            <a:xfrm>
              <a:off x="2527363" y="2281513"/>
              <a:ext cx="14895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ja" sz="1500">
                  <a:solidFill>
                    <a:srgbClr val="FFFFFF"/>
                  </a:solidFill>
                  <a:latin typeface="M PLUS 1p"/>
                  <a:ea typeface="M PLUS 1p"/>
                  <a:cs typeface="M PLUS 1p"/>
                  <a:sym typeface="M PLUS 1p"/>
                </a:rPr>
                <a:t>運用設計</a:t>
              </a:r>
              <a:endParaRPr b="1" sz="1500">
                <a:solidFill>
                  <a:srgbClr val="FFFFFF"/>
                </a:solidFill>
                <a:latin typeface="M PLUS 1p"/>
                <a:ea typeface="M PLUS 1p"/>
                <a:cs typeface="M PLUS 1p"/>
                <a:sym typeface="M PLUS 1p"/>
              </a:endParaRPr>
            </a:p>
          </p:txBody>
        </p:sp>
        <p:sp>
          <p:nvSpPr>
            <p:cNvPr id="230" name="Google Shape;230;p28"/>
            <p:cNvSpPr txBox="1"/>
            <p:nvPr/>
          </p:nvSpPr>
          <p:spPr>
            <a:xfrm>
              <a:off x="5717789" y="2281563"/>
              <a:ext cx="14895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ja" sz="1500">
                  <a:solidFill>
                    <a:srgbClr val="FFFFFF"/>
                  </a:solidFill>
                  <a:latin typeface="M PLUS 1p"/>
                  <a:ea typeface="M PLUS 1p"/>
                  <a:cs typeface="M PLUS 1p"/>
                  <a:sym typeface="M PLUS 1p"/>
                </a:rPr>
                <a:t>振り返り</a:t>
              </a:r>
              <a:endParaRPr b="1" sz="1500">
                <a:solidFill>
                  <a:srgbClr val="FFFFFF"/>
                </a:solidFill>
                <a:latin typeface="M PLUS 1p"/>
                <a:ea typeface="M PLUS 1p"/>
                <a:cs typeface="M PLUS 1p"/>
                <a:sym typeface="M PLUS 1p"/>
              </a:endParaRPr>
            </a:p>
          </p:txBody>
        </p:sp>
        <p:grpSp>
          <p:nvGrpSpPr>
            <p:cNvPr id="231" name="Google Shape;231;p28"/>
            <p:cNvGrpSpPr/>
            <p:nvPr/>
          </p:nvGrpSpPr>
          <p:grpSpPr>
            <a:xfrm>
              <a:off x="4413738" y="1327610"/>
              <a:ext cx="1220100" cy="1004442"/>
              <a:chOff x="4413738" y="1327610"/>
              <a:chExt cx="1220100" cy="1004442"/>
            </a:xfrm>
          </p:grpSpPr>
          <p:grpSp>
            <p:nvGrpSpPr>
              <p:cNvPr id="232" name="Google Shape;232;p28"/>
              <p:cNvGrpSpPr/>
              <p:nvPr/>
            </p:nvGrpSpPr>
            <p:grpSpPr>
              <a:xfrm rot="5399408">
                <a:off x="4365192" y="1376345"/>
                <a:ext cx="1004286" cy="906973"/>
                <a:chOff x="252710" y="1828199"/>
                <a:chExt cx="1730036" cy="1562400"/>
              </a:xfrm>
            </p:grpSpPr>
            <p:sp>
              <p:nvSpPr>
                <p:cNvPr id="233" name="Google Shape;233;p28"/>
                <p:cNvSpPr/>
                <p:nvPr/>
              </p:nvSpPr>
              <p:spPr>
                <a:xfrm>
                  <a:off x="252710" y="1828199"/>
                  <a:ext cx="1562400" cy="1562400"/>
                </a:xfrm>
                <a:prstGeom prst="ellipse">
                  <a:avLst/>
                </a:prstGeom>
                <a:solidFill>
                  <a:srgbClr val="F037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900">
                    <a:solidFill>
                      <a:srgbClr val="FFFFFF"/>
                    </a:solidFill>
                    <a:latin typeface="M PLUS 1p"/>
                    <a:ea typeface="M PLUS 1p"/>
                    <a:cs typeface="M PLUS 1p"/>
                    <a:sym typeface="M PLUS 1p"/>
                  </a:endParaRPr>
                </a:p>
              </p:txBody>
            </p:sp>
            <p:sp>
              <p:nvSpPr>
                <p:cNvPr id="234" name="Google Shape;234;p28"/>
                <p:cNvSpPr/>
                <p:nvPr/>
              </p:nvSpPr>
              <p:spPr>
                <a:xfrm rot="-5400000">
                  <a:off x="1704209" y="2452190"/>
                  <a:ext cx="268225" cy="288850"/>
                </a:xfrm>
                <a:prstGeom prst="flowChartMerge">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grpSp>
          <p:sp>
            <p:nvSpPr>
              <p:cNvPr id="235" name="Google Shape;235;p28"/>
              <p:cNvSpPr txBox="1"/>
              <p:nvPr/>
            </p:nvSpPr>
            <p:spPr>
              <a:xfrm rot="-845">
                <a:off x="4413888" y="1581065"/>
                <a:ext cx="121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a:solidFill>
                      <a:srgbClr val="FFFFFF"/>
                    </a:solidFill>
                    <a:latin typeface="M PLUS 1p"/>
                    <a:ea typeface="M PLUS 1p"/>
                    <a:cs typeface="M PLUS 1p"/>
                    <a:sym typeface="M PLUS 1p"/>
                  </a:rPr>
                  <a:t>今ここ！</a:t>
                </a:r>
                <a:endParaRPr b="1">
                  <a:solidFill>
                    <a:srgbClr val="FFFFFF"/>
                  </a:solidFill>
                  <a:latin typeface="M PLUS 1p"/>
                  <a:ea typeface="M PLUS 1p"/>
                  <a:cs typeface="M PLUS 1p"/>
                  <a:sym typeface="M PLUS 1p"/>
                </a:endParaRPr>
              </a:p>
            </p:txBody>
          </p:sp>
        </p:grpSp>
        <p:sp>
          <p:nvSpPr>
            <p:cNvPr id="236" name="Google Shape;236;p28"/>
            <p:cNvSpPr txBox="1"/>
            <p:nvPr/>
          </p:nvSpPr>
          <p:spPr>
            <a:xfrm>
              <a:off x="4134106" y="2281513"/>
              <a:ext cx="14895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ja" sz="1500">
                  <a:solidFill>
                    <a:srgbClr val="FFFFFF"/>
                  </a:solidFill>
                  <a:latin typeface="M PLUS 1p"/>
                  <a:ea typeface="M PLUS 1p"/>
                  <a:cs typeface="M PLUS 1p"/>
                  <a:sym typeface="M PLUS 1p"/>
                </a:rPr>
                <a:t>周 知</a:t>
              </a:r>
              <a:endParaRPr b="1" sz="1500">
                <a:solidFill>
                  <a:srgbClr val="FFFFFF"/>
                </a:solidFill>
                <a:latin typeface="M PLUS 1p"/>
                <a:ea typeface="M PLUS 1p"/>
                <a:cs typeface="M PLUS 1p"/>
                <a:sym typeface="M PLUS 1p"/>
              </a:endParaRPr>
            </a:p>
          </p:txBody>
        </p:sp>
        <p:sp>
          <p:nvSpPr>
            <p:cNvPr id="237" name="Google Shape;237;p28"/>
            <p:cNvSpPr txBox="1"/>
            <p:nvPr/>
          </p:nvSpPr>
          <p:spPr>
            <a:xfrm>
              <a:off x="7310709" y="2205363"/>
              <a:ext cx="1489500" cy="615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ja" sz="1500">
                  <a:solidFill>
                    <a:srgbClr val="FFFFFF"/>
                  </a:solidFill>
                  <a:latin typeface="M PLUS 1p"/>
                  <a:ea typeface="M PLUS 1p"/>
                  <a:cs typeface="M PLUS 1p"/>
                  <a:sym typeface="M PLUS 1p"/>
                </a:rPr>
                <a:t>情報集約</a:t>
              </a:r>
              <a:br>
                <a:rPr b="1" lang="ja" sz="1500">
                  <a:solidFill>
                    <a:srgbClr val="FFFFFF"/>
                  </a:solidFill>
                  <a:latin typeface="M PLUS 1p"/>
                  <a:ea typeface="M PLUS 1p"/>
                  <a:cs typeface="M PLUS 1p"/>
                  <a:sym typeface="M PLUS 1p"/>
                </a:rPr>
              </a:br>
              <a:r>
                <a:rPr b="1" lang="ja" sz="1300">
                  <a:solidFill>
                    <a:srgbClr val="FFFFFF"/>
                  </a:solidFill>
                  <a:latin typeface="M PLUS 1p"/>
                  <a:ea typeface="M PLUS 1p"/>
                  <a:cs typeface="M PLUS 1p"/>
                  <a:sym typeface="M PLUS 1p"/>
                </a:rPr>
                <a:t>（応用）</a:t>
              </a:r>
              <a:endParaRPr b="1" sz="1300">
                <a:solidFill>
                  <a:srgbClr val="FFFFFF"/>
                </a:solidFill>
                <a:latin typeface="M PLUS 1p"/>
                <a:ea typeface="M PLUS 1p"/>
                <a:cs typeface="M PLUS 1p"/>
                <a:sym typeface="M PLUS 1p"/>
              </a:endParaRPr>
            </a:p>
          </p:txBody>
        </p:sp>
        <p:sp>
          <p:nvSpPr>
            <p:cNvPr id="238" name="Google Shape;238;p28"/>
            <p:cNvSpPr/>
            <p:nvPr/>
          </p:nvSpPr>
          <p:spPr>
            <a:xfrm>
              <a:off x="345925" y="4114626"/>
              <a:ext cx="492300" cy="431100"/>
            </a:xfrm>
            <a:prstGeom prst="rect">
              <a:avLst/>
            </a:prstGeom>
            <a:solidFill>
              <a:srgbClr val="7575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FFFFFF"/>
                  </a:solidFill>
                  <a:latin typeface="M PLUS 1p"/>
                  <a:ea typeface="M PLUS 1p"/>
                  <a:cs typeface="M PLUS 1p"/>
                  <a:sym typeface="M PLUS 1p"/>
                </a:rPr>
                <a:t>定着</a:t>
              </a:r>
              <a:br>
                <a:rPr b="1" lang="ja" sz="800">
                  <a:solidFill>
                    <a:srgbClr val="FFFFFF"/>
                  </a:solidFill>
                  <a:latin typeface="M PLUS 1p"/>
                  <a:ea typeface="M PLUS 1p"/>
                  <a:cs typeface="M PLUS 1p"/>
                  <a:sym typeface="M PLUS 1p"/>
                </a:rPr>
              </a:br>
              <a:r>
                <a:rPr b="1" lang="ja" sz="800">
                  <a:solidFill>
                    <a:srgbClr val="FFFFFF"/>
                  </a:solidFill>
                  <a:latin typeface="M PLUS 1p"/>
                  <a:ea typeface="M PLUS 1p"/>
                  <a:cs typeface="M PLUS 1p"/>
                  <a:sym typeface="M PLUS 1p"/>
                </a:rPr>
                <a:t>レベル</a:t>
              </a:r>
              <a:endParaRPr b="1" sz="800">
                <a:solidFill>
                  <a:srgbClr val="FFFFFF"/>
                </a:solidFill>
                <a:latin typeface="M PLUS 1p"/>
                <a:ea typeface="M PLUS 1p"/>
                <a:cs typeface="M PLUS 1p"/>
                <a:sym typeface="M PLUS 1p"/>
              </a:endParaRPr>
            </a:p>
          </p:txBody>
        </p:sp>
        <p:sp>
          <p:nvSpPr>
            <p:cNvPr id="239" name="Google Shape;239;p28"/>
            <p:cNvSpPr/>
            <p:nvPr/>
          </p:nvSpPr>
          <p:spPr>
            <a:xfrm rot="663">
              <a:off x="945825" y="4115076"/>
              <a:ext cx="4669800" cy="427500"/>
            </a:xfrm>
            <a:prstGeom prst="homePlate">
              <a:avLst>
                <a:gd fmla="val 20456" name="adj"/>
              </a:avLst>
            </a:prstGeom>
            <a:solidFill>
              <a:srgbClr val="FEED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500">
                  <a:solidFill>
                    <a:schemeClr val="accent2"/>
                  </a:solidFill>
                  <a:latin typeface="M PLUS 1p"/>
                  <a:ea typeface="M PLUS 1p"/>
                  <a:cs typeface="M PLUS 1p"/>
                  <a:sym typeface="M PLUS 1p"/>
                </a:rPr>
                <a:t>Lv.1-2</a:t>
              </a:r>
              <a:endParaRPr b="1" sz="1500">
                <a:solidFill>
                  <a:schemeClr val="accent2"/>
                </a:solidFill>
                <a:latin typeface="M PLUS 1p"/>
                <a:ea typeface="M PLUS 1p"/>
                <a:cs typeface="M PLUS 1p"/>
                <a:sym typeface="M PLUS 1p"/>
              </a:endParaRPr>
            </a:p>
          </p:txBody>
        </p:sp>
        <p:sp>
          <p:nvSpPr>
            <p:cNvPr id="240" name="Google Shape;240;p28"/>
            <p:cNvSpPr/>
            <p:nvPr/>
          </p:nvSpPr>
          <p:spPr>
            <a:xfrm rot="690">
              <a:off x="5723225" y="4115192"/>
              <a:ext cx="1495200" cy="427500"/>
            </a:xfrm>
            <a:prstGeom prst="homePlate">
              <a:avLst>
                <a:gd fmla="val 20456" name="adj"/>
              </a:avLst>
            </a:prstGeom>
            <a:solidFill>
              <a:srgbClr val="FED7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500">
                  <a:solidFill>
                    <a:schemeClr val="accent2"/>
                  </a:solidFill>
                  <a:latin typeface="M PLUS 1p"/>
                  <a:ea typeface="M PLUS 1p"/>
                  <a:cs typeface="M PLUS 1p"/>
                  <a:sym typeface="M PLUS 1p"/>
                </a:rPr>
                <a:t>Lv.3-4</a:t>
              </a:r>
              <a:endParaRPr b="1" sz="1500">
                <a:solidFill>
                  <a:schemeClr val="accent2"/>
                </a:solidFill>
                <a:latin typeface="M PLUS 1p"/>
                <a:ea typeface="M PLUS 1p"/>
                <a:cs typeface="M PLUS 1p"/>
                <a:sym typeface="M PLUS 1p"/>
              </a:endParaRPr>
            </a:p>
          </p:txBody>
        </p:sp>
        <p:sp>
          <p:nvSpPr>
            <p:cNvPr id="241" name="Google Shape;241;p28"/>
            <p:cNvSpPr/>
            <p:nvPr/>
          </p:nvSpPr>
          <p:spPr>
            <a:xfrm rot="690">
              <a:off x="7326025" y="4115192"/>
              <a:ext cx="1495200" cy="427500"/>
            </a:xfrm>
            <a:prstGeom prst="homePlate">
              <a:avLst>
                <a:gd fmla="val 20456" name="adj"/>
              </a:avLst>
            </a:prstGeom>
            <a:solidFill>
              <a:srgbClr val="FEBC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500">
                  <a:solidFill>
                    <a:schemeClr val="accent2"/>
                  </a:solidFill>
                  <a:latin typeface="M PLUS 1p"/>
                  <a:ea typeface="M PLUS 1p"/>
                  <a:cs typeface="M PLUS 1p"/>
                  <a:sym typeface="M PLUS 1p"/>
                </a:rPr>
                <a:t>Lv.5</a:t>
              </a:r>
              <a:endParaRPr b="1" sz="1500">
                <a:solidFill>
                  <a:schemeClr val="accent2"/>
                </a:solidFill>
                <a:latin typeface="M PLUS 1p"/>
                <a:ea typeface="M PLUS 1p"/>
                <a:cs typeface="M PLUS 1p"/>
                <a:sym typeface="M PLUS 1p"/>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73"/>
          <p:cNvSpPr txBox="1"/>
          <p:nvPr>
            <p:ph type="title"/>
          </p:nvPr>
        </p:nvSpPr>
        <p:spPr>
          <a:xfrm>
            <a:off x="230100" y="23682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活用までの流れイメージ（全ユーザー向け）</a:t>
            </a:r>
            <a:endParaRPr sz="1800"/>
          </a:p>
        </p:txBody>
      </p:sp>
      <p:sp>
        <p:nvSpPr>
          <p:cNvPr id="873" name="Google Shape;873;p73"/>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34</a:t>
            </a:r>
            <a:endParaRPr/>
          </a:p>
        </p:txBody>
      </p:sp>
      <p:sp>
        <p:nvSpPr>
          <p:cNvPr id="874" name="Google Shape;874;p73"/>
          <p:cNvSpPr txBox="1"/>
          <p:nvPr/>
        </p:nvSpPr>
        <p:spPr>
          <a:xfrm>
            <a:off x="692100" y="766896"/>
            <a:ext cx="7759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600">
                <a:solidFill>
                  <a:srgbClr val="424242"/>
                </a:solidFill>
                <a:latin typeface="M PLUS 1p"/>
                <a:ea typeface="M PLUS 1p"/>
                <a:cs typeface="M PLUS 1p"/>
                <a:sym typeface="M PLUS 1p"/>
              </a:rPr>
              <a:t>Chatwork活用までのステップです。次のステップの参考にしてください。</a:t>
            </a:r>
            <a:endParaRPr b="1" sz="1600">
              <a:solidFill>
                <a:srgbClr val="424242"/>
              </a:solidFill>
              <a:latin typeface="M PLUS 1p"/>
              <a:ea typeface="M PLUS 1p"/>
              <a:cs typeface="M PLUS 1p"/>
              <a:sym typeface="M PLUS 1p"/>
            </a:endParaRPr>
          </a:p>
        </p:txBody>
      </p:sp>
      <p:grpSp>
        <p:nvGrpSpPr>
          <p:cNvPr id="875" name="Google Shape;875;p73"/>
          <p:cNvGrpSpPr/>
          <p:nvPr/>
        </p:nvGrpSpPr>
        <p:grpSpPr>
          <a:xfrm>
            <a:off x="521814" y="1212905"/>
            <a:ext cx="8363473" cy="3225999"/>
            <a:chOff x="372500" y="1141553"/>
            <a:chExt cx="8363473" cy="3225999"/>
          </a:xfrm>
        </p:grpSpPr>
        <p:sp>
          <p:nvSpPr>
            <p:cNvPr id="876" name="Google Shape;876;p73"/>
            <p:cNvSpPr/>
            <p:nvPr/>
          </p:nvSpPr>
          <p:spPr>
            <a:xfrm rot="-5400000">
              <a:off x="4229975" y="-2163250"/>
              <a:ext cx="426600" cy="8125500"/>
            </a:xfrm>
            <a:prstGeom prst="downArrow">
              <a:avLst>
                <a:gd fmla="val 50000" name="adj1"/>
                <a:gd fmla="val 50000" name="adj2"/>
              </a:avLst>
            </a:prstGeom>
            <a:solidFill>
              <a:srgbClr val="FED7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7" name="Google Shape;877;p73"/>
            <p:cNvGrpSpPr/>
            <p:nvPr/>
          </p:nvGrpSpPr>
          <p:grpSpPr>
            <a:xfrm>
              <a:off x="791925" y="2259372"/>
              <a:ext cx="2073386" cy="2108180"/>
              <a:chOff x="2121571" y="600299"/>
              <a:chExt cx="2427000" cy="2467728"/>
            </a:xfrm>
          </p:grpSpPr>
          <p:grpSp>
            <p:nvGrpSpPr>
              <p:cNvPr id="878" name="Google Shape;878;p73"/>
              <p:cNvGrpSpPr/>
              <p:nvPr/>
            </p:nvGrpSpPr>
            <p:grpSpPr>
              <a:xfrm rot="5400000">
                <a:off x="2120677" y="823892"/>
                <a:ext cx="2467728" cy="2020541"/>
                <a:chOff x="1307688" y="6532331"/>
                <a:chExt cx="4776864" cy="828600"/>
              </a:xfrm>
            </p:grpSpPr>
            <p:sp>
              <p:nvSpPr>
                <p:cNvPr id="879" name="Google Shape;879;p73"/>
                <p:cNvSpPr/>
                <p:nvPr/>
              </p:nvSpPr>
              <p:spPr>
                <a:xfrm>
                  <a:off x="2123352" y="6532331"/>
                  <a:ext cx="3961200" cy="8286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a:p>
              </p:txBody>
            </p:sp>
            <p:sp>
              <p:nvSpPr>
                <p:cNvPr id="880" name="Google Shape;880;p73"/>
                <p:cNvSpPr/>
                <p:nvPr/>
              </p:nvSpPr>
              <p:spPr>
                <a:xfrm>
                  <a:off x="1307688" y="6532337"/>
                  <a:ext cx="1580100" cy="825300"/>
                </a:xfrm>
                <a:prstGeom prst="homePlate">
                  <a:avLst>
                    <a:gd fmla="val 15944" name="adj"/>
                  </a:avLst>
                </a:prstGeom>
                <a:solidFill>
                  <a:srgbClr val="979EA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FFFFFF"/>
                    </a:solidFill>
                    <a:latin typeface="M PLUS 1p"/>
                    <a:ea typeface="M PLUS 1p"/>
                    <a:cs typeface="M PLUS 1p"/>
                    <a:sym typeface="M PLUS 1p"/>
                  </a:endParaRPr>
                </a:p>
              </p:txBody>
            </p:sp>
          </p:grpSp>
          <p:sp>
            <p:nvSpPr>
              <p:cNvPr id="881" name="Google Shape;881;p73"/>
              <p:cNvSpPr txBox="1"/>
              <p:nvPr/>
            </p:nvSpPr>
            <p:spPr>
              <a:xfrm>
                <a:off x="2750485" y="737714"/>
                <a:ext cx="1405800" cy="50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初期設定</a:t>
                </a:r>
                <a:endParaRPr b="1" sz="1600">
                  <a:solidFill>
                    <a:srgbClr val="FFFFFF"/>
                  </a:solidFill>
                  <a:latin typeface="M PLUS 1p"/>
                  <a:ea typeface="M PLUS 1p"/>
                  <a:cs typeface="M PLUS 1p"/>
                  <a:sym typeface="M PLUS 1p"/>
                </a:endParaRPr>
              </a:p>
            </p:txBody>
          </p:sp>
          <p:sp>
            <p:nvSpPr>
              <p:cNvPr id="882" name="Google Shape;882;p73"/>
              <p:cNvSpPr/>
              <p:nvPr/>
            </p:nvSpPr>
            <p:spPr>
              <a:xfrm>
                <a:off x="2121571" y="1667931"/>
                <a:ext cx="2427000" cy="828600"/>
              </a:xfrm>
              <a:prstGeom prst="rect">
                <a:avLst/>
              </a:prstGeom>
              <a:no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Clr>
                    <a:srgbClr val="000000"/>
                  </a:buClr>
                  <a:buSzPts val="1100"/>
                  <a:buFont typeface="Arial"/>
                  <a:buNone/>
                </a:pPr>
                <a:r>
                  <a:rPr lang="ja" sz="1200">
                    <a:solidFill>
                      <a:srgbClr val="000000"/>
                    </a:solidFill>
                    <a:latin typeface="M PLUS 1p"/>
                    <a:ea typeface="M PLUS 1p"/>
                    <a:cs typeface="M PLUS 1p"/>
                    <a:sym typeface="M PLUS 1p"/>
                  </a:rPr>
                  <a:t> 　 </a:t>
                </a:r>
                <a:r>
                  <a:rPr lang="ja" sz="1200">
                    <a:solidFill>
                      <a:srgbClr val="000000"/>
                    </a:solidFill>
                    <a:latin typeface="M PLUS 1p ExtraBold"/>
                    <a:ea typeface="M PLUS 1p ExtraBold"/>
                    <a:cs typeface="M PLUS 1p ExtraBold"/>
                    <a:sym typeface="M PLUS 1p ExtraBold"/>
                  </a:rPr>
                  <a:t>◎</a:t>
                </a:r>
                <a:r>
                  <a:rPr lang="ja" sz="1200">
                    <a:solidFill>
                      <a:srgbClr val="000000"/>
                    </a:solidFill>
                    <a:latin typeface="M PLUS 1p"/>
                    <a:ea typeface="M PLUS 1p"/>
                    <a:cs typeface="M PLUS 1p"/>
                    <a:sym typeface="M PLUS 1p"/>
                  </a:rPr>
                  <a:t> ログインができる</a:t>
                </a:r>
                <a:br>
                  <a:rPr lang="ja" sz="1200">
                    <a:solidFill>
                      <a:srgbClr val="000000"/>
                    </a:solidFill>
                    <a:latin typeface="M PLUS 1p"/>
                    <a:ea typeface="M PLUS 1p"/>
                    <a:cs typeface="M PLUS 1p"/>
                    <a:sym typeface="M PLUS 1p"/>
                  </a:rPr>
                </a:br>
                <a:r>
                  <a:rPr lang="ja" sz="1200">
                    <a:solidFill>
                      <a:srgbClr val="000000"/>
                    </a:solidFill>
                    <a:latin typeface="M PLUS 1p"/>
                    <a:ea typeface="M PLUS 1p"/>
                    <a:cs typeface="M PLUS 1p"/>
                    <a:sym typeface="M PLUS 1p"/>
                  </a:rPr>
                  <a:t> 　 </a:t>
                </a:r>
                <a:r>
                  <a:rPr lang="ja" sz="1200">
                    <a:solidFill>
                      <a:srgbClr val="000000"/>
                    </a:solidFill>
                    <a:latin typeface="M PLUS 1p ExtraBold"/>
                    <a:ea typeface="M PLUS 1p ExtraBold"/>
                    <a:cs typeface="M PLUS 1p ExtraBold"/>
                    <a:sym typeface="M PLUS 1p ExtraBold"/>
                  </a:rPr>
                  <a:t>◎</a:t>
                </a:r>
                <a:r>
                  <a:rPr lang="ja" sz="1200">
                    <a:solidFill>
                      <a:srgbClr val="000000"/>
                    </a:solidFill>
                    <a:latin typeface="M PLUS 1p"/>
                    <a:ea typeface="M PLUS 1p"/>
                    <a:cs typeface="M PLUS 1p"/>
                    <a:sym typeface="M PLUS 1p"/>
                  </a:rPr>
                  <a:t> 初期設定が</a:t>
                </a:r>
                <a:endParaRPr sz="1200">
                  <a:solidFill>
                    <a:srgbClr val="000000"/>
                  </a:solidFill>
                  <a:latin typeface="M PLUS 1p"/>
                  <a:ea typeface="M PLUS 1p"/>
                  <a:cs typeface="M PLUS 1p"/>
                  <a:sym typeface="M PLUS 1p"/>
                </a:endParaRPr>
              </a:p>
              <a:p>
                <a:pPr indent="0" lvl="0" marL="0" rtl="0" algn="l">
                  <a:lnSpc>
                    <a:spcPct val="125000"/>
                  </a:lnSpc>
                  <a:spcBef>
                    <a:spcPts val="0"/>
                  </a:spcBef>
                  <a:spcAft>
                    <a:spcPts val="0"/>
                  </a:spcAft>
                  <a:buClr>
                    <a:srgbClr val="000000"/>
                  </a:buClr>
                  <a:buSzPts val="1100"/>
                  <a:buFont typeface="Arial"/>
                  <a:buNone/>
                </a:pPr>
                <a:r>
                  <a:rPr lang="ja" sz="1200">
                    <a:latin typeface="M PLUS 1p"/>
                    <a:ea typeface="M PLUS 1p"/>
                    <a:cs typeface="M PLUS 1p"/>
                    <a:sym typeface="M PLUS 1p"/>
                  </a:rPr>
                  <a:t>　　   </a:t>
                </a:r>
                <a:r>
                  <a:rPr lang="ja" sz="1200">
                    <a:solidFill>
                      <a:srgbClr val="000000"/>
                    </a:solidFill>
                    <a:latin typeface="M PLUS 1p"/>
                    <a:ea typeface="M PLUS 1p"/>
                    <a:cs typeface="M PLUS 1p"/>
                    <a:sym typeface="M PLUS 1p"/>
                  </a:rPr>
                  <a:t>完了している</a:t>
                </a:r>
                <a:endParaRPr sz="1200"/>
              </a:p>
            </p:txBody>
          </p:sp>
        </p:grpSp>
        <p:grpSp>
          <p:nvGrpSpPr>
            <p:cNvPr id="883" name="Google Shape;883;p73"/>
            <p:cNvGrpSpPr/>
            <p:nvPr/>
          </p:nvGrpSpPr>
          <p:grpSpPr>
            <a:xfrm>
              <a:off x="2723400" y="2259372"/>
              <a:ext cx="2073386" cy="2108180"/>
              <a:chOff x="2121571" y="600299"/>
              <a:chExt cx="2427000" cy="2467728"/>
            </a:xfrm>
          </p:grpSpPr>
          <p:grpSp>
            <p:nvGrpSpPr>
              <p:cNvPr id="884" name="Google Shape;884;p73"/>
              <p:cNvGrpSpPr/>
              <p:nvPr/>
            </p:nvGrpSpPr>
            <p:grpSpPr>
              <a:xfrm rot="5400000">
                <a:off x="2120677" y="823892"/>
                <a:ext cx="2467728" cy="2020541"/>
                <a:chOff x="1307688" y="6532331"/>
                <a:chExt cx="4776864" cy="828600"/>
              </a:xfrm>
            </p:grpSpPr>
            <p:sp>
              <p:nvSpPr>
                <p:cNvPr id="885" name="Google Shape;885;p73"/>
                <p:cNvSpPr/>
                <p:nvPr/>
              </p:nvSpPr>
              <p:spPr>
                <a:xfrm>
                  <a:off x="2123352" y="6532331"/>
                  <a:ext cx="3961200" cy="8286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a:p>
              </p:txBody>
            </p:sp>
            <p:sp>
              <p:nvSpPr>
                <p:cNvPr id="886" name="Google Shape;886;p73"/>
                <p:cNvSpPr/>
                <p:nvPr/>
              </p:nvSpPr>
              <p:spPr>
                <a:xfrm>
                  <a:off x="1307688" y="6532337"/>
                  <a:ext cx="1580100" cy="825300"/>
                </a:xfrm>
                <a:prstGeom prst="homePlate">
                  <a:avLst>
                    <a:gd fmla="val 15944" name="adj"/>
                  </a:avLst>
                </a:prstGeom>
                <a:solidFill>
                  <a:srgbClr val="5E697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FFFFFF"/>
                    </a:solidFill>
                    <a:latin typeface="M PLUS 1p"/>
                    <a:ea typeface="M PLUS 1p"/>
                    <a:cs typeface="M PLUS 1p"/>
                    <a:sym typeface="M PLUS 1p"/>
                  </a:endParaRPr>
                </a:p>
              </p:txBody>
            </p:sp>
          </p:grpSp>
          <p:sp>
            <p:nvSpPr>
              <p:cNvPr id="887" name="Google Shape;887;p73"/>
              <p:cNvSpPr txBox="1"/>
              <p:nvPr/>
            </p:nvSpPr>
            <p:spPr>
              <a:xfrm>
                <a:off x="2661289" y="737714"/>
                <a:ext cx="1405800" cy="50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使い慣れる</a:t>
                </a:r>
                <a:endParaRPr b="1" sz="1600">
                  <a:solidFill>
                    <a:srgbClr val="FFFFFF"/>
                  </a:solidFill>
                  <a:latin typeface="M PLUS 1p"/>
                  <a:ea typeface="M PLUS 1p"/>
                  <a:cs typeface="M PLUS 1p"/>
                  <a:sym typeface="M PLUS 1p"/>
                </a:endParaRPr>
              </a:p>
            </p:txBody>
          </p:sp>
          <p:sp>
            <p:nvSpPr>
              <p:cNvPr id="888" name="Google Shape;888;p73"/>
              <p:cNvSpPr/>
              <p:nvPr/>
            </p:nvSpPr>
            <p:spPr>
              <a:xfrm>
                <a:off x="2121571" y="1667931"/>
                <a:ext cx="2427000" cy="828600"/>
              </a:xfrm>
              <a:prstGeom prst="rect">
                <a:avLst/>
              </a:prstGeom>
              <a:no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Clr>
                    <a:srgbClr val="000000"/>
                  </a:buClr>
                  <a:buSzPts val="1100"/>
                  <a:buFont typeface="Arial"/>
                  <a:buNone/>
                </a:pPr>
                <a:r>
                  <a:rPr lang="ja" sz="1200">
                    <a:solidFill>
                      <a:srgbClr val="000000"/>
                    </a:solidFill>
                    <a:latin typeface="M PLUS 1p"/>
                    <a:ea typeface="M PLUS 1p"/>
                    <a:cs typeface="M PLUS 1p"/>
                    <a:sym typeface="M PLUS 1p"/>
                  </a:rPr>
                  <a:t> 　 </a:t>
                </a:r>
                <a:r>
                  <a:rPr lang="ja" sz="1200">
                    <a:solidFill>
                      <a:srgbClr val="000000"/>
                    </a:solidFill>
                    <a:latin typeface="M PLUS 1p ExtraBold"/>
                    <a:ea typeface="M PLUS 1p ExtraBold"/>
                    <a:cs typeface="M PLUS 1p ExtraBold"/>
                    <a:sym typeface="M PLUS 1p ExtraBold"/>
                  </a:rPr>
                  <a:t>◎</a:t>
                </a:r>
                <a:r>
                  <a:rPr lang="ja" sz="1200">
                    <a:solidFill>
                      <a:srgbClr val="000000"/>
                    </a:solidFill>
                    <a:latin typeface="M PLUS 1p"/>
                    <a:ea typeface="M PLUS 1p"/>
                    <a:cs typeface="M PLUS 1p"/>
                    <a:sym typeface="M PLUS 1p"/>
                  </a:rPr>
                  <a:t> </a:t>
                </a:r>
                <a:r>
                  <a:rPr lang="ja" sz="1200">
                    <a:latin typeface="M PLUS 1p"/>
                    <a:ea typeface="M PLUS 1p"/>
                    <a:cs typeface="M PLUS 1p"/>
                    <a:sym typeface="M PLUS 1p"/>
                  </a:rPr>
                  <a:t>初歩的な操作が</a:t>
                </a:r>
                <a:endParaRPr sz="1200">
                  <a:latin typeface="M PLUS 1p"/>
                  <a:ea typeface="M PLUS 1p"/>
                  <a:cs typeface="M PLUS 1p"/>
                  <a:sym typeface="M PLUS 1p"/>
                </a:endParaRPr>
              </a:p>
              <a:p>
                <a:pPr indent="0" lvl="0" marL="0" rtl="0" algn="l">
                  <a:lnSpc>
                    <a:spcPct val="125000"/>
                  </a:lnSpc>
                  <a:spcBef>
                    <a:spcPts val="0"/>
                  </a:spcBef>
                  <a:spcAft>
                    <a:spcPts val="0"/>
                  </a:spcAft>
                  <a:buClr>
                    <a:srgbClr val="000000"/>
                  </a:buClr>
                  <a:buSzPts val="1100"/>
                  <a:buFont typeface="Arial"/>
                  <a:buNone/>
                </a:pPr>
                <a:r>
                  <a:rPr lang="ja" sz="1200">
                    <a:latin typeface="M PLUS 1p"/>
                    <a:ea typeface="M PLUS 1p"/>
                    <a:cs typeface="M PLUS 1p"/>
                    <a:sym typeface="M PLUS 1p"/>
                  </a:rPr>
                  <a:t>　　   できる</a:t>
                </a:r>
                <a:br>
                  <a:rPr lang="ja" sz="1200">
                    <a:latin typeface="M PLUS 1p"/>
                    <a:ea typeface="M PLUS 1p"/>
                    <a:cs typeface="M PLUS 1p"/>
                    <a:sym typeface="M PLUS 1p"/>
                  </a:rPr>
                </a:br>
                <a:r>
                  <a:rPr lang="ja" sz="1200">
                    <a:latin typeface="M PLUS 1p"/>
                    <a:ea typeface="M PLUS 1p"/>
                    <a:cs typeface="M PLUS 1p"/>
                    <a:sym typeface="M PLUS 1p"/>
                  </a:rPr>
                  <a:t> 　 </a:t>
                </a:r>
                <a:r>
                  <a:rPr lang="ja" sz="1200">
                    <a:latin typeface="M PLUS 1p ExtraBold"/>
                    <a:ea typeface="M PLUS 1p ExtraBold"/>
                    <a:cs typeface="M PLUS 1p ExtraBold"/>
                    <a:sym typeface="M PLUS 1p ExtraBold"/>
                  </a:rPr>
                  <a:t>◎</a:t>
                </a:r>
                <a:r>
                  <a:rPr lang="ja" sz="1200">
                    <a:latin typeface="M PLUS 1p"/>
                    <a:ea typeface="M PLUS 1p"/>
                    <a:cs typeface="M PLUS 1p"/>
                    <a:sym typeface="M PLUS 1p"/>
                  </a:rPr>
                  <a:t> 便利機能が使える</a:t>
                </a:r>
                <a:endParaRPr sz="1200"/>
              </a:p>
            </p:txBody>
          </p:sp>
        </p:grpSp>
        <p:grpSp>
          <p:nvGrpSpPr>
            <p:cNvPr id="889" name="Google Shape;889;p73"/>
            <p:cNvGrpSpPr/>
            <p:nvPr/>
          </p:nvGrpSpPr>
          <p:grpSpPr>
            <a:xfrm>
              <a:off x="4722040" y="2259372"/>
              <a:ext cx="2073386" cy="2108180"/>
              <a:chOff x="2200176" y="600299"/>
              <a:chExt cx="2427000" cy="2467728"/>
            </a:xfrm>
          </p:grpSpPr>
          <p:grpSp>
            <p:nvGrpSpPr>
              <p:cNvPr id="890" name="Google Shape;890;p73"/>
              <p:cNvGrpSpPr/>
              <p:nvPr/>
            </p:nvGrpSpPr>
            <p:grpSpPr>
              <a:xfrm rot="5400000">
                <a:off x="2120691" y="823892"/>
                <a:ext cx="2467728" cy="2020541"/>
                <a:chOff x="1307688" y="6532325"/>
                <a:chExt cx="4776864" cy="828600"/>
              </a:xfrm>
            </p:grpSpPr>
            <p:sp>
              <p:nvSpPr>
                <p:cNvPr id="891" name="Google Shape;891;p73"/>
                <p:cNvSpPr/>
                <p:nvPr/>
              </p:nvSpPr>
              <p:spPr>
                <a:xfrm>
                  <a:off x="2123352" y="6532325"/>
                  <a:ext cx="3961200" cy="8286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a:p>
              </p:txBody>
            </p:sp>
            <p:sp>
              <p:nvSpPr>
                <p:cNvPr id="892" name="Google Shape;892;p73"/>
                <p:cNvSpPr/>
                <p:nvPr/>
              </p:nvSpPr>
              <p:spPr>
                <a:xfrm>
                  <a:off x="1307688" y="6532337"/>
                  <a:ext cx="1580100" cy="825300"/>
                </a:xfrm>
                <a:prstGeom prst="homePlate">
                  <a:avLst>
                    <a:gd fmla="val 15944" name="adj"/>
                  </a:avLst>
                </a:prstGeom>
                <a:solidFill>
                  <a:srgbClr val="3846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FFFFFF"/>
                    </a:solidFill>
                    <a:latin typeface="M PLUS 1p"/>
                    <a:ea typeface="M PLUS 1p"/>
                    <a:cs typeface="M PLUS 1p"/>
                    <a:sym typeface="M PLUS 1p"/>
                  </a:endParaRPr>
                </a:p>
              </p:txBody>
            </p:sp>
          </p:grpSp>
          <p:sp>
            <p:nvSpPr>
              <p:cNvPr id="893" name="Google Shape;893;p73"/>
              <p:cNvSpPr txBox="1"/>
              <p:nvPr/>
            </p:nvSpPr>
            <p:spPr>
              <a:xfrm>
                <a:off x="2464308" y="737725"/>
                <a:ext cx="1780500" cy="50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600">
                    <a:solidFill>
                      <a:srgbClr val="FFFFFF"/>
                    </a:solidFill>
                    <a:latin typeface="M PLUS 1p"/>
                    <a:ea typeface="M PLUS 1p"/>
                    <a:cs typeface="M PLUS 1p"/>
                    <a:sym typeface="M PLUS 1p"/>
                  </a:rPr>
                  <a:t>つながる</a:t>
                </a:r>
                <a:endParaRPr b="1" sz="1600">
                  <a:solidFill>
                    <a:srgbClr val="FFFFFF"/>
                  </a:solidFill>
                  <a:latin typeface="M PLUS 1p"/>
                  <a:ea typeface="M PLUS 1p"/>
                  <a:cs typeface="M PLUS 1p"/>
                  <a:sym typeface="M PLUS 1p"/>
                </a:endParaRPr>
              </a:p>
            </p:txBody>
          </p:sp>
          <p:sp>
            <p:nvSpPr>
              <p:cNvPr id="894" name="Google Shape;894;p73"/>
              <p:cNvSpPr/>
              <p:nvPr/>
            </p:nvSpPr>
            <p:spPr>
              <a:xfrm>
                <a:off x="2200176" y="1757127"/>
                <a:ext cx="2427000" cy="828600"/>
              </a:xfrm>
              <a:prstGeom prst="rect">
                <a:avLst/>
              </a:prstGeom>
              <a:no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Clr>
                    <a:srgbClr val="000000"/>
                  </a:buClr>
                  <a:buSzPts val="1100"/>
                  <a:buFont typeface="Arial"/>
                  <a:buNone/>
                </a:pPr>
                <a:r>
                  <a:rPr lang="ja" sz="1200">
                    <a:solidFill>
                      <a:srgbClr val="000000"/>
                    </a:solidFill>
                    <a:latin typeface="M PLUS 1p"/>
                    <a:ea typeface="M PLUS 1p"/>
                    <a:cs typeface="M PLUS 1p"/>
                    <a:sym typeface="M PLUS 1p"/>
                  </a:rPr>
                  <a:t> 　 </a:t>
                </a:r>
                <a:r>
                  <a:rPr lang="ja" sz="1200">
                    <a:solidFill>
                      <a:srgbClr val="000000"/>
                    </a:solidFill>
                    <a:latin typeface="M PLUS 1p ExtraBold"/>
                    <a:ea typeface="M PLUS 1p ExtraBold"/>
                    <a:cs typeface="M PLUS 1p ExtraBold"/>
                    <a:sym typeface="M PLUS 1p ExtraBold"/>
                  </a:rPr>
                  <a:t>◎</a:t>
                </a:r>
                <a:r>
                  <a:rPr lang="ja" sz="1200">
                    <a:solidFill>
                      <a:srgbClr val="000000"/>
                    </a:solidFill>
                    <a:latin typeface="M PLUS 1p"/>
                    <a:ea typeface="M PLUS 1p"/>
                    <a:cs typeface="M PLUS 1p"/>
                    <a:sym typeface="M PLUS 1p"/>
                  </a:rPr>
                  <a:t> </a:t>
                </a:r>
                <a:r>
                  <a:rPr lang="ja" sz="1200">
                    <a:latin typeface="M PLUS 1p"/>
                    <a:ea typeface="M PLUS 1p"/>
                    <a:cs typeface="M PLUS 1p"/>
                    <a:sym typeface="M PLUS 1p"/>
                  </a:rPr>
                  <a:t>取引先や顧客と</a:t>
                </a:r>
                <a:endParaRPr sz="1200">
                  <a:latin typeface="M PLUS 1p"/>
                  <a:ea typeface="M PLUS 1p"/>
                  <a:cs typeface="M PLUS 1p"/>
                  <a:sym typeface="M PLUS 1p"/>
                </a:endParaRPr>
              </a:p>
              <a:p>
                <a:pPr indent="0" lvl="0" marL="0" rtl="0" algn="l">
                  <a:lnSpc>
                    <a:spcPct val="125000"/>
                  </a:lnSpc>
                  <a:spcBef>
                    <a:spcPts val="0"/>
                  </a:spcBef>
                  <a:spcAft>
                    <a:spcPts val="0"/>
                  </a:spcAft>
                  <a:buClr>
                    <a:srgbClr val="000000"/>
                  </a:buClr>
                  <a:buSzPts val="1100"/>
                  <a:buFont typeface="Arial"/>
                  <a:buNone/>
                </a:pPr>
                <a:r>
                  <a:rPr lang="ja" sz="1200">
                    <a:latin typeface="M PLUS 1p"/>
                    <a:ea typeface="M PLUS 1p"/>
                    <a:cs typeface="M PLUS 1p"/>
                    <a:sym typeface="M PLUS 1p"/>
                  </a:rPr>
                  <a:t>　　   つながる</a:t>
                </a:r>
                <a:endParaRPr sz="1200">
                  <a:latin typeface="M PLUS 1p"/>
                  <a:ea typeface="M PLUS 1p"/>
                  <a:cs typeface="M PLUS 1p"/>
                  <a:sym typeface="M PLUS 1p"/>
                </a:endParaRPr>
              </a:p>
              <a:p>
                <a:pPr indent="0" lvl="0" marL="0" rtl="0" algn="l">
                  <a:lnSpc>
                    <a:spcPct val="115000"/>
                  </a:lnSpc>
                  <a:spcBef>
                    <a:spcPts val="0"/>
                  </a:spcBef>
                  <a:spcAft>
                    <a:spcPts val="0"/>
                  </a:spcAft>
                  <a:buNone/>
                </a:pPr>
                <a:r>
                  <a:rPr lang="ja" sz="1200">
                    <a:latin typeface="M PLUS 1p"/>
                    <a:ea typeface="M PLUS 1p"/>
                    <a:cs typeface="M PLUS 1p"/>
                    <a:sym typeface="M PLUS 1p"/>
                  </a:rPr>
                  <a:t> 　 </a:t>
                </a:r>
                <a:r>
                  <a:rPr lang="ja" sz="1200">
                    <a:latin typeface="M PLUS 1p ExtraBold"/>
                    <a:ea typeface="M PLUS 1p ExtraBold"/>
                    <a:cs typeface="M PLUS 1p ExtraBold"/>
                    <a:sym typeface="M PLUS 1p ExtraBold"/>
                  </a:rPr>
                  <a:t>◎</a:t>
                </a:r>
                <a:r>
                  <a:rPr lang="ja" sz="1200">
                    <a:latin typeface="M PLUS 1p"/>
                    <a:ea typeface="M PLUS 1p"/>
                    <a:cs typeface="M PLUS 1p"/>
                    <a:sym typeface="M PLUS 1p"/>
                  </a:rPr>
                  <a:t> 他部署の人と</a:t>
                </a:r>
                <a:endParaRPr sz="1200">
                  <a:latin typeface="M PLUS 1p"/>
                  <a:ea typeface="M PLUS 1p"/>
                  <a:cs typeface="M PLUS 1p"/>
                  <a:sym typeface="M PLUS 1p"/>
                </a:endParaRPr>
              </a:p>
              <a:p>
                <a:pPr indent="0" lvl="0" marL="0" rtl="0" algn="l">
                  <a:lnSpc>
                    <a:spcPct val="115000"/>
                  </a:lnSpc>
                  <a:spcBef>
                    <a:spcPts val="0"/>
                  </a:spcBef>
                  <a:spcAft>
                    <a:spcPts val="0"/>
                  </a:spcAft>
                  <a:buNone/>
                </a:pPr>
                <a:r>
                  <a:rPr lang="ja" sz="1200">
                    <a:latin typeface="M PLUS 1p"/>
                    <a:ea typeface="M PLUS 1p"/>
                    <a:cs typeface="M PLUS 1p"/>
                    <a:sym typeface="M PLUS 1p"/>
                  </a:rPr>
                  <a:t>　　   つながる</a:t>
                </a:r>
                <a:endParaRPr sz="1200">
                  <a:latin typeface="M PLUS 1p"/>
                  <a:ea typeface="M PLUS 1p"/>
                  <a:cs typeface="M PLUS 1p"/>
                  <a:sym typeface="M PLUS 1p"/>
                </a:endParaRPr>
              </a:p>
            </p:txBody>
          </p:sp>
        </p:grpSp>
        <p:grpSp>
          <p:nvGrpSpPr>
            <p:cNvPr id="895" name="Google Shape;895;p73"/>
            <p:cNvGrpSpPr/>
            <p:nvPr/>
          </p:nvGrpSpPr>
          <p:grpSpPr>
            <a:xfrm>
              <a:off x="6662587" y="2259372"/>
              <a:ext cx="2073386" cy="2108180"/>
              <a:chOff x="2210766" y="600299"/>
              <a:chExt cx="2427000" cy="2467728"/>
            </a:xfrm>
          </p:grpSpPr>
          <p:grpSp>
            <p:nvGrpSpPr>
              <p:cNvPr id="896" name="Google Shape;896;p73"/>
              <p:cNvGrpSpPr/>
              <p:nvPr/>
            </p:nvGrpSpPr>
            <p:grpSpPr>
              <a:xfrm rot="5400000">
                <a:off x="2120691" y="823892"/>
                <a:ext cx="2467728" cy="2020541"/>
                <a:chOff x="1307688" y="6532325"/>
                <a:chExt cx="4776864" cy="828600"/>
              </a:xfrm>
            </p:grpSpPr>
            <p:sp>
              <p:nvSpPr>
                <p:cNvPr id="897" name="Google Shape;897;p73"/>
                <p:cNvSpPr/>
                <p:nvPr/>
              </p:nvSpPr>
              <p:spPr>
                <a:xfrm>
                  <a:off x="2123352" y="6532325"/>
                  <a:ext cx="3961200" cy="8286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a:p>
              </p:txBody>
            </p:sp>
            <p:sp>
              <p:nvSpPr>
                <p:cNvPr id="898" name="Google Shape;898;p73"/>
                <p:cNvSpPr/>
                <p:nvPr/>
              </p:nvSpPr>
              <p:spPr>
                <a:xfrm>
                  <a:off x="1307688" y="6532337"/>
                  <a:ext cx="1580100" cy="825300"/>
                </a:xfrm>
                <a:prstGeom prst="homePlate">
                  <a:avLst>
                    <a:gd fmla="val 15944" name="adj"/>
                  </a:avLst>
                </a:prstGeom>
                <a:solidFill>
                  <a:srgbClr val="13202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FFFFFF"/>
                    </a:solidFill>
                    <a:latin typeface="M PLUS 1p"/>
                    <a:ea typeface="M PLUS 1p"/>
                    <a:cs typeface="M PLUS 1p"/>
                    <a:sym typeface="M PLUS 1p"/>
                  </a:endParaRPr>
                </a:p>
              </p:txBody>
            </p:sp>
          </p:grpSp>
          <p:sp>
            <p:nvSpPr>
              <p:cNvPr id="899" name="Google Shape;899;p73"/>
              <p:cNvSpPr txBox="1"/>
              <p:nvPr/>
            </p:nvSpPr>
            <p:spPr>
              <a:xfrm>
                <a:off x="2889551" y="737772"/>
                <a:ext cx="1405800" cy="50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自動化</a:t>
                </a:r>
                <a:endParaRPr b="1" sz="1600">
                  <a:solidFill>
                    <a:srgbClr val="FFFFFF"/>
                  </a:solidFill>
                  <a:latin typeface="M PLUS 1p"/>
                  <a:ea typeface="M PLUS 1p"/>
                  <a:cs typeface="M PLUS 1p"/>
                  <a:sym typeface="M PLUS 1p"/>
                </a:endParaRPr>
              </a:p>
            </p:txBody>
          </p:sp>
          <p:sp>
            <p:nvSpPr>
              <p:cNvPr id="900" name="Google Shape;900;p73"/>
              <p:cNvSpPr/>
              <p:nvPr/>
            </p:nvSpPr>
            <p:spPr>
              <a:xfrm>
                <a:off x="2210766" y="1515742"/>
                <a:ext cx="2427000" cy="828600"/>
              </a:xfrm>
              <a:prstGeom prst="rect">
                <a:avLst/>
              </a:prstGeom>
              <a:no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Clr>
                    <a:srgbClr val="000000"/>
                  </a:buClr>
                  <a:buSzPts val="1100"/>
                  <a:buFont typeface="Arial"/>
                  <a:buNone/>
                </a:pPr>
                <a:r>
                  <a:rPr lang="ja" sz="1200">
                    <a:solidFill>
                      <a:srgbClr val="000000"/>
                    </a:solidFill>
                    <a:latin typeface="M PLUS 1p"/>
                    <a:ea typeface="M PLUS 1p"/>
                    <a:cs typeface="M PLUS 1p"/>
                    <a:sym typeface="M PLUS 1p"/>
                  </a:rPr>
                  <a:t> 　 </a:t>
                </a:r>
                <a:r>
                  <a:rPr lang="ja" sz="1200">
                    <a:solidFill>
                      <a:srgbClr val="000000"/>
                    </a:solidFill>
                    <a:latin typeface="M PLUS 1p ExtraBold"/>
                    <a:ea typeface="M PLUS 1p ExtraBold"/>
                    <a:cs typeface="M PLUS 1p ExtraBold"/>
                    <a:sym typeface="M PLUS 1p ExtraBold"/>
                  </a:rPr>
                  <a:t>◎</a:t>
                </a:r>
                <a:r>
                  <a:rPr lang="ja" sz="1200">
                    <a:solidFill>
                      <a:srgbClr val="000000"/>
                    </a:solidFill>
                    <a:latin typeface="M PLUS 1p"/>
                    <a:ea typeface="M PLUS 1p"/>
                    <a:cs typeface="M PLUS 1p"/>
                    <a:sym typeface="M PLUS 1p"/>
                  </a:rPr>
                  <a:t> </a:t>
                </a:r>
                <a:r>
                  <a:rPr lang="ja" sz="1200">
                    <a:latin typeface="M PLUS 1p"/>
                    <a:ea typeface="M PLUS 1p"/>
                    <a:cs typeface="M PLUS 1p"/>
                    <a:sym typeface="M PLUS 1p"/>
                  </a:rPr>
                  <a:t>サービス連携に</a:t>
                </a:r>
                <a:endParaRPr sz="1200">
                  <a:latin typeface="M PLUS 1p"/>
                  <a:ea typeface="M PLUS 1p"/>
                  <a:cs typeface="M PLUS 1p"/>
                  <a:sym typeface="M PLUS 1p"/>
                </a:endParaRPr>
              </a:p>
              <a:p>
                <a:pPr indent="0" lvl="0" marL="0" rtl="0" algn="l">
                  <a:lnSpc>
                    <a:spcPct val="125000"/>
                  </a:lnSpc>
                  <a:spcBef>
                    <a:spcPts val="0"/>
                  </a:spcBef>
                  <a:spcAft>
                    <a:spcPts val="0"/>
                  </a:spcAft>
                  <a:buClr>
                    <a:srgbClr val="000000"/>
                  </a:buClr>
                  <a:buSzPts val="1100"/>
                  <a:buFont typeface="Arial"/>
                  <a:buNone/>
                </a:pPr>
                <a:r>
                  <a:rPr lang="ja" sz="1200">
                    <a:latin typeface="M PLUS 1p"/>
                    <a:ea typeface="M PLUS 1p"/>
                    <a:cs typeface="M PLUS 1p"/>
                    <a:sym typeface="M PLUS 1p"/>
                  </a:rPr>
                  <a:t>　　   よる自動化</a:t>
                </a:r>
                <a:endParaRPr sz="1200">
                  <a:latin typeface="M PLUS 1p"/>
                  <a:ea typeface="M PLUS 1p"/>
                  <a:cs typeface="M PLUS 1p"/>
                  <a:sym typeface="M PLUS 1p"/>
                </a:endParaRPr>
              </a:p>
            </p:txBody>
          </p:sp>
        </p:grpSp>
        <p:sp>
          <p:nvSpPr>
            <p:cNvPr id="901" name="Google Shape;901;p73"/>
            <p:cNvSpPr/>
            <p:nvPr/>
          </p:nvSpPr>
          <p:spPr>
            <a:xfrm rot="-5400000">
              <a:off x="-471400" y="3103575"/>
              <a:ext cx="2096700" cy="408900"/>
            </a:xfrm>
            <a:prstGeom prst="rect">
              <a:avLst/>
            </a:prstGeom>
            <a:solidFill>
              <a:srgbClr val="7575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M PLUS 1p"/>
                <a:ea typeface="M PLUS 1p"/>
                <a:cs typeface="M PLUS 1p"/>
                <a:sym typeface="M PLUS 1p"/>
              </a:endParaRPr>
            </a:p>
          </p:txBody>
        </p:sp>
        <p:grpSp>
          <p:nvGrpSpPr>
            <p:cNvPr id="902" name="Google Shape;902;p73"/>
            <p:cNvGrpSpPr/>
            <p:nvPr/>
          </p:nvGrpSpPr>
          <p:grpSpPr>
            <a:xfrm>
              <a:off x="1300020" y="1141553"/>
              <a:ext cx="1303216" cy="1201074"/>
              <a:chOff x="1300020" y="1253475"/>
              <a:chExt cx="1303216" cy="1201074"/>
            </a:xfrm>
          </p:grpSpPr>
          <p:grpSp>
            <p:nvGrpSpPr>
              <p:cNvPr id="903" name="Google Shape;903;p73"/>
              <p:cNvGrpSpPr/>
              <p:nvPr/>
            </p:nvGrpSpPr>
            <p:grpSpPr>
              <a:xfrm rot="5399500">
                <a:off x="1236255" y="1317405"/>
                <a:ext cx="1200917" cy="1073213"/>
                <a:chOff x="245800" y="4567732"/>
                <a:chExt cx="1748315" cy="1562400"/>
              </a:xfrm>
            </p:grpSpPr>
            <p:sp>
              <p:nvSpPr>
                <p:cNvPr id="904" name="Google Shape;904;p73"/>
                <p:cNvSpPr/>
                <p:nvPr/>
              </p:nvSpPr>
              <p:spPr>
                <a:xfrm>
                  <a:off x="245800" y="4567732"/>
                  <a:ext cx="1562400" cy="1562400"/>
                </a:xfrm>
                <a:prstGeom prst="ellipse">
                  <a:avLst/>
                </a:prstGeom>
                <a:solidFill>
                  <a:srgbClr val="F037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900">
                    <a:solidFill>
                      <a:srgbClr val="FFFFFF"/>
                    </a:solidFill>
                    <a:latin typeface="M PLUS 1p"/>
                    <a:ea typeface="M PLUS 1p"/>
                    <a:cs typeface="M PLUS 1p"/>
                    <a:sym typeface="M PLUS 1p"/>
                  </a:endParaRPr>
                </a:p>
              </p:txBody>
            </p:sp>
            <p:sp>
              <p:nvSpPr>
                <p:cNvPr id="905" name="Google Shape;905;p73"/>
                <p:cNvSpPr/>
                <p:nvPr/>
              </p:nvSpPr>
              <p:spPr>
                <a:xfrm rot="-5400000">
                  <a:off x="1715577" y="5208846"/>
                  <a:ext cx="268225" cy="288850"/>
                </a:xfrm>
                <a:prstGeom prst="flowChartMerge">
                  <a:avLst/>
                </a:pr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grpSp>
          <p:sp>
            <p:nvSpPr>
              <p:cNvPr id="906" name="Google Shape;906;p73"/>
              <p:cNvSpPr txBox="1"/>
              <p:nvPr/>
            </p:nvSpPr>
            <p:spPr>
              <a:xfrm rot="-845">
                <a:off x="1383286" y="1568893"/>
                <a:ext cx="121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今ここ！</a:t>
                </a:r>
                <a:endParaRPr b="1" sz="1600">
                  <a:solidFill>
                    <a:srgbClr val="FFFFFF"/>
                  </a:solidFill>
                  <a:latin typeface="M PLUS 1p"/>
                  <a:ea typeface="M PLUS 1p"/>
                  <a:cs typeface="M PLUS 1p"/>
                  <a:sym typeface="M PLUS 1p"/>
                </a:endParaRPr>
              </a:p>
            </p:txBody>
          </p:sp>
        </p:grpSp>
        <p:sp>
          <p:nvSpPr>
            <p:cNvPr id="907" name="Google Shape;907;p73"/>
            <p:cNvSpPr txBox="1"/>
            <p:nvPr/>
          </p:nvSpPr>
          <p:spPr>
            <a:xfrm>
              <a:off x="383688" y="2846329"/>
              <a:ext cx="408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作</a:t>
              </a:r>
              <a:endParaRPr b="1" sz="1600">
                <a:solidFill>
                  <a:srgbClr val="FFFFFF"/>
                </a:solidFill>
                <a:latin typeface="M PLUS 1p"/>
                <a:ea typeface="M PLUS 1p"/>
                <a:cs typeface="M PLUS 1p"/>
                <a:sym typeface="M PLUS 1p"/>
              </a:endParaRPr>
            </a:p>
            <a:p>
              <a:pPr indent="0" lvl="0" marL="0" rtl="0" algn="l">
                <a:spcBef>
                  <a:spcPts val="0"/>
                </a:spcBef>
                <a:spcAft>
                  <a:spcPts val="0"/>
                </a:spcAft>
                <a:buNone/>
              </a:pPr>
              <a:r>
                <a:t/>
              </a:r>
              <a:endParaRPr b="1" sz="1600">
                <a:solidFill>
                  <a:srgbClr val="FFFFFF"/>
                </a:solidFill>
                <a:latin typeface="M PLUS 1p"/>
                <a:ea typeface="M PLUS 1p"/>
                <a:cs typeface="M PLUS 1p"/>
                <a:sym typeface="M PLUS 1p"/>
              </a:endParaRPr>
            </a:p>
            <a:p>
              <a:pPr indent="0" lvl="0" marL="0" rtl="0" algn="l">
                <a:spcBef>
                  <a:spcPts val="0"/>
                </a:spcBef>
                <a:spcAft>
                  <a:spcPts val="0"/>
                </a:spcAft>
                <a:buNone/>
              </a:pPr>
              <a:r>
                <a:rPr b="1" lang="ja" sz="1600">
                  <a:solidFill>
                    <a:srgbClr val="FFFFFF"/>
                  </a:solidFill>
                  <a:latin typeface="M PLUS 1p"/>
                  <a:ea typeface="M PLUS 1p"/>
                  <a:cs typeface="M PLUS 1p"/>
                  <a:sym typeface="M PLUS 1p"/>
                </a:rPr>
                <a:t>業</a:t>
              </a:r>
              <a:endParaRPr b="1" sz="1600">
                <a:solidFill>
                  <a:srgbClr val="FFFFFF"/>
                </a:solidFill>
                <a:latin typeface="M PLUS 1p"/>
                <a:ea typeface="M PLUS 1p"/>
                <a:cs typeface="M PLUS 1p"/>
                <a:sym typeface="M PLUS 1p"/>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74"/>
          <p:cNvSpPr txBox="1"/>
          <p:nvPr>
            <p:ph type="title"/>
          </p:nvPr>
        </p:nvSpPr>
        <p:spPr>
          <a:xfrm>
            <a:off x="270000" y="231040"/>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最後に</a:t>
            </a:r>
            <a:endParaRPr sz="1800"/>
          </a:p>
        </p:txBody>
      </p:sp>
      <p:sp>
        <p:nvSpPr>
          <p:cNvPr id="913" name="Google Shape;913;p74"/>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35</a:t>
            </a:r>
            <a:endParaRPr/>
          </a:p>
        </p:txBody>
      </p:sp>
      <p:sp>
        <p:nvSpPr>
          <p:cNvPr id="914" name="Google Shape;914;p74"/>
          <p:cNvSpPr txBox="1"/>
          <p:nvPr>
            <p:ph idx="1" type="body"/>
          </p:nvPr>
        </p:nvSpPr>
        <p:spPr>
          <a:xfrm>
            <a:off x="261016" y="1724509"/>
            <a:ext cx="8604000" cy="1092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ja" sz="1500"/>
              <a:t>使い方がわからない人は</a:t>
            </a:r>
            <a:r>
              <a:rPr b="1" lang="ja" sz="1500"/>
              <a:t>「</a:t>
            </a:r>
            <a:r>
              <a:rPr b="1" lang="ja" sz="1500" u="sng">
                <a:solidFill>
                  <a:schemeClr val="hlink"/>
                </a:solidFill>
                <a:hlinkClick r:id="rId3"/>
              </a:rPr>
              <a:t>Chatworkヘルプ</a:t>
            </a:r>
            <a:r>
              <a:rPr b="1" lang="ja" sz="1500"/>
              <a:t>」</a:t>
            </a:r>
            <a:r>
              <a:rPr lang="ja" sz="1500"/>
              <a:t>サイトから</a:t>
            </a:r>
            <a:br>
              <a:rPr lang="ja" sz="1500"/>
            </a:br>
            <a:endParaRPr sz="1500"/>
          </a:p>
          <a:p>
            <a:pPr indent="0" lvl="0" marL="0" rtl="0" algn="ctr">
              <a:spcBef>
                <a:spcPts val="1200"/>
              </a:spcBef>
              <a:spcAft>
                <a:spcPts val="1200"/>
              </a:spcAft>
              <a:buNone/>
            </a:pPr>
            <a:r>
              <a:rPr lang="ja" sz="1500"/>
              <a:t>運用についての質問は</a:t>
            </a:r>
            <a:r>
              <a:rPr b="1" lang="ja" sz="1500"/>
              <a:t>「</a:t>
            </a:r>
            <a:r>
              <a:rPr b="1" lang="ja" sz="1600">
                <a:solidFill>
                  <a:schemeClr val="dk1"/>
                </a:solidFill>
              </a:rPr>
              <a:t>Chatwork関連チャット</a:t>
            </a:r>
            <a:r>
              <a:rPr b="1" lang="ja" sz="1500"/>
              <a:t>」</a:t>
            </a:r>
            <a:r>
              <a:rPr lang="ja" sz="1500"/>
              <a:t>で担当者までお願いします。</a:t>
            </a:r>
            <a:endParaRPr sz="15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75"/>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r>
              <a:rPr lang="ja"/>
              <a:t>36</a:t>
            </a:r>
            <a:endParaRPr/>
          </a:p>
        </p:txBody>
      </p:sp>
      <p:sp>
        <p:nvSpPr>
          <p:cNvPr id="920" name="Google Shape;920;p75"/>
          <p:cNvSpPr txBox="1"/>
          <p:nvPr/>
        </p:nvSpPr>
        <p:spPr>
          <a:xfrm>
            <a:off x="2993425" y="1358375"/>
            <a:ext cx="3157200" cy="303300"/>
          </a:xfrm>
          <a:prstGeom prst="rect">
            <a:avLst/>
          </a:prstGeom>
          <a:noFill/>
          <a:ln>
            <a:noFill/>
          </a:ln>
        </p:spPr>
        <p:txBody>
          <a:bodyPr anchorCtr="0" anchor="ctr" bIns="0" lIns="0" spcFirstLastPara="1" rIns="0" wrap="square" tIns="0">
            <a:noAutofit/>
          </a:bodyPr>
          <a:lstStyle/>
          <a:p>
            <a:pPr indent="0" lvl="0" marL="35999" rtl="0" algn="ctr">
              <a:spcBef>
                <a:spcPts val="0"/>
              </a:spcBef>
              <a:spcAft>
                <a:spcPts val="0"/>
              </a:spcAft>
              <a:buNone/>
            </a:pPr>
            <a:r>
              <a:rPr lang="ja">
                <a:latin typeface="M PLUS 1p"/>
                <a:ea typeface="M PLUS 1p"/>
                <a:cs typeface="M PLUS 1p"/>
                <a:sym typeface="M PLUS 1p"/>
              </a:rPr>
              <a:t>働くをもっと</a:t>
            </a:r>
            <a:r>
              <a:rPr lang="ja">
                <a:solidFill>
                  <a:srgbClr val="F03748"/>
                </a:solidFill>
                <a:latin typeface="M PLUS 1p"/>
                <a:ea typeface="M PLUS 1p"/>
                <a:cs typeface="M PLUS 1p"/>
                <a:sym typeface="M PLUS 1p"/>
              </a:rPr>
              <a:t>楽しく</a:t>
            </a:r>
            <a:r>
              <a:rPr lang="ja">
                <a:latin typeface="M PLUS 1p"/>
                <a:ea typeface="M PLUS 1p"/>
                <a:cs typeface="M PLUS 1p"/>
                <a:sym typeface="M PLUS 1p"/>
              </a:rPr>
              <a:t>、</a:t>
            </a:r>
            <a:r>
              <a:rPr lang="ja">
                <a:solidFill>
                  <a:srgbClr val="F03748"/>
                </a:solidFill>
                <a:latin typeface="M PLUS 1p"/>
                <a:ea typeface="M PLUS 1p"/>
                <a:cs typeface="M PLUS 1p"/>
                <a:sym typeface="M PLUS 1p"/>
              </a:rPr>
              <a:t>創造的</a:t>
            </a:r>
            <a:r>
              <a:rPr lang="ja">
                <a:latin typeface="M PLUS 1p"/>
                <a:ea typeface="M PLUS 1p"/>
                <a:cs typeface="M PLUS 1p"/>
                <a:sym typeface="M PLUS 1p"/>
              </a:rPr>
              <a:t>に</a:t>
            </a:r>
            <a:endParaRPr>
              <a:latin typeface="M PLUS 1p"/>
              <a:ea typeface="M PLUS 1p"/>
              <a:cs typeface="M PLUS 1p"/>
              <a:sym typeface="M PLUS 1p"/>
            </a:endParaRPr>
          </a:p>
        </p:txBody>
      </p:sp>
      <p:grpSp>
        <p:nvGrpSpPr>
          <p:cNvPr id="921" name="Google Shape;921;p75"/>
          <p:cNvGrpSpPr/>
          <p:nvPr/>
        </p:nvGrpSpPr>
        <p:grpSpPr>
          <a:xfrm>
            <a:off x="3662815" y="1959156"/>
            <a:ext cx="1818369" cy="1381033"/>
            <a:chOff x="359350" y="235950"/>
            <a:chExt cx="6903450" cy="5243100"/>
          </a:xfrm>
        </p:grpSpPr>
        <p:sp>
          <p:nvSpPr>
            <p:cNvPr id="922" name="Google Shape;922;p75"/>
            <p:cNvSpPr/>
            <p:nvPr/>
          </p:nvSpPr>
          <p:spPr>
            <a:xfrm>
              <a:off x="3597825" y="235950"/>
              <a:ext cx="1478575" cy="1485050"/>
            </a:xfrm>
            <a:custGeom>
              <a:rect b="b" l="l" r="r" t="t"/>
              <a:pathLst>
                <a:path extrusionOk="0" h="59402" w="59143">
                  <a:moveTo>
                    <a:pt x="28835" y="0"/>
                  </a:moveTo>
                  <a:lnTo>
                    <a:pt x="24766" y="433"/>
                  </a:lnTo>
                  <a:lnTo>
                    <a:pt x="20696" y="1386"/>
                  </a:lnTo>
                  <a:lnTo>
                    <a:pt x="16886" y="2858"/>
                  </a:lnTo>
                  <a:lnTo>
                    <a:pt x="13249" y="4936"/>
                  </a:lnTo>
                  <a:lnTo>
                    <a:pt x="9959" y="7361"/>
                  </a:lnTo>
                  <a:lnTo>
                    <a:pt x="7014" y="10305"/>
                  </a:lnTo>
                  <a:lnTo>
                    <a:pt x="4503" y="13682"/>
                  </a:lnTo>
                  <a:lnTo>
                    <a:pt x="2512" y="17492"/>
                  </a:lnTo>
                  <a:lnTo>
                    <a:pt x="953" y="21648"/>
                  </a:lnTo>
                  <a:lnTo>
                    <a:pt x="87" y="26151"/>
                  </a:lnTo>
                  <a:lnTo>
                    <a:pt x="1" y="28575"/>
                  </a:lnTo>
                  <a:lnTo>
                    <a:pt x="1" y="56717"/>
                  </a:lnTo>
                  <a:lnTo>
                    <a:pt x="87" y="57757"/>
                  </a:lnTo>
                  <a:lnTo>
                    <a:pt x="1559" y="59229"/>
                  </a:lnTo>
                  <a:lnTo>
                    <a:pt x="2598" y="59402"/>
                  </a:lnTo>
                  <a:lnTo>
                    <a:pt x="28316" y="59402"/>
                  </a:lnTo>
                  <a:lnTo>
                    <a:pt x="31606" y="59315"/>
                  </a:lnTo>
                  <a:lnTo>
                    <a:pt x="37754" y="58276"/>
                  </a:lnTo>
                  <a:lnTo>
                    <a:pt x="43296" y="56198"/>
                  </a:lnTo>
                  <a:lnTo>
                    <a:pt x="48232" y="52907"/>
                  </a:lnTo>
                  <a:lnTo>
                    <a:pt x="50570" y="50743"/>
                  </a:lnTo>
                  <a:lnTo>
                    <a:pt x="52648" y="48491"/>
                  </a:lnTo>
                  <a:lnTo>
                    <a:pt x="55938" y="43556"/>
                  </a:lnTo>
                  <a:lnTo>
                    <a:pt x="58103" y="38187"/>
                  </a:lnTo>
                  <a:lnTo>
                    <a:pt x="59142" y="32559"/>
                  </a:lnTo>
                  <a:lnTo>
                    <a:pt x="59142" y="26844"/>
                  </a:lnTo>
                  <a:lnTo>
                    <a:pt x="58103" y="21302"/>
                  </a:lnTo>
                  <a:lnTo>
                    <a:pt x="55938" y="15933"/>
                  </a:lnTo>
                  <a:lnTo>
                    <a:pt x="52648" y="10997"/>
                  </a:lnTo>
                  <a:lnTo>
                    <a:pt x="50570" y="8746"/>
                  </a:lnTo>
                  <a:lnTo>
                    <a:pt x="48838" y="7101"/>
                  </a:lnTo>
                  <a:lnTo>
                    <a:pt x="45114" y="4330"/>
                  </a:lnTo>
                  <a:lnTo>
                    <a:pt x="41218" y="2338"/>
                  </a:lnTo>
                  <a:lnTo>
                    <a:pt x="37148" y="953"/>
                  </a:lnTo>
                  <a:lnTo>
                    <a:pt x="32992" y="174"/>
                  </a:lnTo>
                  <a:lnTo>
                    <a:pt x="28835" y="0"/>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75"/>
            <p:cNvSpPr/>
            <p:nvPr/>
          </p:nvSpPr>
          <p:spPr>
            <a:xfrm>
              <a:off x="1976425" y="805275"/>
              <a:ext cx="1485050" cy="1480725"/>
            </a:xfrm>
            <a:custGeom>
              <a:rect b="b" l="l" r="r" t="t"/>
              <a:pathLst>
                <a:path extrusionOk="0" h="59229" w="59402">
                  <a:moveTo>
                    <a:pt x="26930" y="1"/>
                  </a:moveTo>
                  <a:lnTo>
                    <a:pt x="21302" y="1127"/>
                  </a:lnTo>
                  <a:lnTo>
                    <a:pt x="15933" y="3291"/>
                  </a:lnTo>
                  <a:lnTo>
                    <a:pt x="10997" y="6582"/>
                  </a:lnTo>
                  <a:lnTo>
                    <a:pt x="8832" y="8660"/>
                  </a:lnTo>
                  <a:lnTo>
                    <a:pt x="7101" y="10392"/>
                  </a:lnTo>
                  <a:lnTo>
                    <a:pt x="4416" y="14115"/>
                  </a:lnTo>
                  <a:lnTo>
                    <a:pt x="2338" y="18012"/>
                  </a:lnTo>
                  <a:lnTo>
                    <a:pt x="953" y="22082"/>
                  </a:lnTo>
                  <a:lnTo>
                    <a:pt x="173" y="26238"/>
                  </a:lnTo>
                  <a:lnTo>
                    <a:pt x="0" y="30394"/>
                  </a:lnTo>
                  <a:lnTo>
                    <a:pt x="433" y="34464"/>
                  </a:lnTo>
                  <a:lnTo>
                    <a:pt x="1472" y="38534"/>
                  </a:lnTo>
                  <a:lnTo>
                    <a:pt x="2944" y="42344"/>
                  </a:lnTo>
                  <a:lnTo>
                    <a:pt x="4936" y="45981"/>
                  </a:lnTo>
                  <a:lnTo>
                    <a:pt x="7447" y="49271"/>
                  </a:lnTo>
                  <a:lnTo>
                    <a:pt x="10391" y="52215"/>
                  </a:lnTo>
                  <a:lnTo>
                    <a:pt x="13768" y="54726"/>
                  </a:lnTo>
                  <a:lnTo>
                    <a:pt x="17578" y="56718"/>
                  </a:lnTo>
                  <a:lnTo>
                    <a:pt x="21734" y="58277"/>
                  </a:lnTo>
                  <a:lnTo>
                    <a:pt x="26237" y="59142"/>
                  </a:lnTo>
                  <a:lnTo>
                    <a:pt x="28662" y="59229"/>
                  </a:lnTo>
                  <a:lnTo>
                    <a:pt x="56804" y="59229"/>
                  </a:lnTo>
                  <a:lnTo>
                    <a:pt x="57843" y="59142"/>
                  </a:lnTo>
                  <a:lnTo>
                    <a:pt x="59315" y="57670"/>
                  </a:lnTo>
                  <a:lnTo>
                    <a:pt x="59401" y="56631"/>
                  </a:lnTo>
                  <a:lnTo>
                    <a:pt x="59401" y="30914"/>
                  </a:lnTo>
                  <a:lnTo>
                    <a:pt x="59315" y="27623"/>
                  </a:lnTo>
                  <a:lnTo>
                    <a:pt x="58362" y="21475"/>
                  </a:lnTo>
                  <a:lnTo>
                    <a:pt x="56284" y="15934"/>
                  </a:lnTo>
                  <a:lnTo>
                    <a:pt x="52994" y="10911"/>
                  </a:lnTo>
                  <a:lnTo>
                    <a:pt x="50742" y="8660"/>
                  </a:lnTo>
                  <a:lnTo>
                    <a:pt x="48578" y="6582"/>
                  </a:lnTo>
                  <a:lnTo>
                    <a:pt x="43642" y="3291"/>
                  </a:lnTo>
                  <a:lnTo>
                    <a:pt x="38273" y="1127"/>
                  </a:lnTo>
                  <a:lnTo>
                    <a:pt x="32645" y="1"/>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75"/>
            <p:cNvSpPr/>
            <p:nvPr/>
          </p:nvSpPr>
          <p:spPr>
            <a:xfrm>
              <a:off x="2547925" y="2418050"/>
              <a:ext cx="1480725" cy="1485050"/>
            </a:xfrm>
            <a:custGeom>
              <a:rect b="b" l="l" r="r" t="t"/>
              <a:pathLst>
                <a:path extrusionOk="0" h="59402" w="59229">
                  <a:moveTo>
                    <a:pt x="30826" y="0"/>
                  </a:moveTo>
                  <a:lnTo>
                    <a:pt x="27536" y="87"/>
                  </a:lnTo>
                  <a:lnTo>
                    <a:pt x="21388" y="1039"/>
                  </a:lnTo>
                  <a:lnTo>
                    <a:pt x="15933" y="3204"/>
                  </a:lnTo>
                  <a:lnTo>
                    <a:pt x="10911" y="6494"/>
                  </a:lnTo>
                  <a:lnTo>
                    <a:pt x="8573" y="8659"/>
                  </a:lnTo>
                  <a:lnTo>
                    <a:pt x="6494" y="10911"/>
                  </a:lnTo>
                  <a:lnTo>
                    <a:pt x="3204" y="15846"/>
                  </a:lnTo>
                  <a:lnTo>
                    <a:pt x="1039" y="21215"/>
                  </a:lnTo>
                  <a:lnTo>
                    <a:pt x="0" y="26843"/>
                  </a:lnTo>
                  <a:lnTo>
                    <a:pt x="0" y="32472"/>
                  </a:lnTo>
                  <a:lnTo>
                    <a:pt x="1039" y="38100"/>
                  </a:lnTo>
                  <a:lnTo>
                    <a:pt x="3204" y="43469"/>
                  </a:lnTo>
                  <a:lnTo>
                    <a:pt x="6494" y="48404"/>
                  </a:lnTo>
                  <a:lnTo>
                    <a:pt x="8573" y="50656"/>
                  </a:lnTo>
                  <a:lnTo>
                    <a:pt x="10304" y="52301"/>
                  </a:lnTo>
                  <a:lnTo>
                    <a:pt x="14028" y="55072"/>
                  </a:lnTo>
                  <a:lnTo>
                    <a:pt x="17924" y="57063"/>
                  </a:lnTo>
                  <a:lnTo>
                    <a:pt x="21994" y="58536"/>
                  </a:lnTo>
                  <a:lnTo>
                    <a:pt x="26151" y="59228"/>
                  </a:lnTo>
                  <a:lnTo>
                    <a:pt x="30307" y="59401"/>
                  </a:lnTo>
                  <a:lnTo>
                    <a:pt x="34463" y="58968"/>
                  </a:lnTo>
                  <a:lnTo>
                    <a:pt x="38446" y="58016"/>
                  </a:lnTo>
                  <a:lnTo>
                    <a:pt x="42256" y="56544"/>
                  </a:lnTo>
                  <a:lnTo>
                    <a:pt x="45893" y="54466"/>
                  </a:lnTo>
                  <a:lnTo>
                    <a:pt x="49184" y="52041"/>
                  </a:lnTo>
                  <a:lnTo>
                    <a:pt x="52128" y="49011"/>
                  </a:lnTo>
                  <a:lnTo>
                    <a:pt x="54639" y="45633"/>
                  </a:lnTo>
                  <a:lnTo>
                    <a:pt x="56717" y="41910"/>
                  </a:lnTo>
                  <a:lnTo>
                    <a:pt x="58189" y="37667"/>
                  </a:lnTo>
                  <a:lnTo>
                    <a:pt x="59055" y="33164"/>
                  </a:lnTo>
                  <a:lnTo>
                    <a:pt x="59228" y="30826"/>
                  </a:lnTo>
                  <a:lnTo>
                    <a:pt x="59228" y="2684"/>
                  </a:lnTo>
                  <a:lnTo>
                    <a:pt x="59055" y="1559"/>
                  </a:lnTo>
                  <a:lnTo>
                    <a:pt x="57583" y="173"/>
                  </a:lnTo>
                  <a:lnTo>
                    <a:pt x="56544" y="0"/>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75"/>
            <p:cNvSpPr/>
            <p:nvPr/>
          </p:nvSpPr>
          <p:spPr>
            <a:xfrm>
              <a:off x="4160675" y="1853025"/>
              <a:ext cx="1485050" cy="1480725"/>
            </a:xfrm>
            <a:custGeom>
              <a:rect b="b" l="l" r="r" t="t"/>
              <a:pathLst>
                <a:path extrusionOk="0" h="59229" w="59402">
                  <a:moveTo>
                    <a:pt x="2598" y="1"/>
                  </a:moveTo>
                  <a:lnTo>
                    <a:pt x="1559" y="174"/>
                  </a:lnTo>
                  <a:lnTo>
                    <a:pt x="87" y="1646"/>
                  </a:lnTo>
                  <a:lnTo>
                    <a:pt x="0" y="2685"/>
                  </a:lnTo>
                  <a:lnTo>
                    <a:pt x="0" y="28403"/>
                  </a:lnTo>
                  <a:lnTo>
                    <a:pt x="87" y="31693"/>
                  </a:lnTo>
                  <a:lnTo>
                    <a:pt x="1039" y="37754"/>
                  </a:lnTo>
                  <a:lnTo>
                    <a:pt x="3117" y="43296"/>
                  </a:lnTo>
                  <a:lnTo>
                    <a:pt x="6408" y="48319"/>
                  </a:lnTo>
                  <a:lnTo>
                    <a:pt x="8659" y="50657"/>
                  </a:lnTo>
                  <a:lnTo>
                    <a:pt x="10824" y="52735"/>
                  </a:lnTo>
                  <a:lnTo>
                    <a:pt x="15760" y="55939"/>
                  </a:lnTo>
                  <a:lnTo>
                    <a:pt x="21128" y="58190"/>
                  </a:lnTo>
                  <a:lnTo>
                    <a:pt x="26757" y="59229"/>
                  </a:lnTo>
                  <a:lnTo>
                    <a:pt x="32472" y="59229"/>
                  </a:lnTo>
                  <a:lnTo>
                    <a:pt x="38100" y="58190"/>
                  </a:lnTo>
                  <a:lnTo>
                    <a:pt x="43469" y="55939"/>
                  </a:lnTo>
                  <a:lnTo>
                    <a:pt x="48404" y="52735"/>
                  </a:lnTo>
                  <a:lnTo>
                    <a:pt x="50569" y="50657"/>
                  </a:lnTo>
                  <a:lnTo>
                    <a:pt x="52301" y="48925"/>
                  </a:lnTo>
                  <a:lnTo>
                    <a:pt x="54985" y="45201"/>
                  </a:lnTo>
                  <a:lnTo>
                    <a:pt x="57063" y="41305"/>
                  </a:lnTo>
                  <a:lnTo>
                    <a:pt x="58449" y="37235"/>
                  </a:lnTo>
                  <a:lnTo>
                    <a:pt x="59228" y="33079"/>
                  </a:lnTo>
                  <a:lnTo>
                    <a:pt x="59401" y="28922"/>
                  </a:lnTo>
                  <a:lnTo>
                    <a:pt x="58968" y="24766"/>
                  </a:lnTo>
                  <a:lnTo>
                    <a:pt x="57929" y="20783"/>
                  </a:lnTo>
                  <a:lnTo>
                    <a:pt x="56457" y="16973"/>
                  </a:lnTo>
                  <a:lnTo>
                    <a:pt x="54466" y="13336"/>
                  </a:lnTo>
                  <a:lnTo>
                    <a:pt x="51955" y="10045"/>
                  </a:lnTo>
                  <a:lnTo>
                    <a:pt x="49011" y="7101"/>
                  </a:lnTo>
                  <a:lnTo>
                    <a:pt x="45633" y="4590"/>
                  </a:lnTo>
                  <a:lnTo>
                    <a:pt x="41823" y="2512"/>
                  </a:lnTo>
                  <a:lnTo>
                    <a:pt x="37667" y="1040"/>
                  </a:lnTo>
                  <a:lnTo>
                    <a:pt x="33164" y="174"/>
                  </a:lnTo>
                  <a:lnTo>
                    <a:pt x="30740" y="1"/>
                  </a:lnTo>
                  <a:close/>
                </a:path>
              </a:pathLst>
            </a:custGeom>
            <a:solidFill>
              <a:srgbClr val="F03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75"/>
            <p:cNvSpPr/>
            <p:nvPr/>
          </p:nvSpPr>
          <p:spPr>
            <a:xfrm>
              <a:off x="3169200" y="4543850"/>
              <a:ext cx="649450" cy="935200"/>
            </a:xfrm>
            <a:custGeom>
              <a:rect b="b" l="l" r="r" t="t"/>
              <a:pathLst>
                <a:path extrusionOk="0" h="37408" w="25978">
                  <a:moveTo>
                    <a:pt x="5456" y="0"/>
                  </a:moveTo>
                  <a:lnTo>
                    <a:pt x="5456" y="7361"/>
                  </a:lnTo>
                  <a:lnTo>
                    <a:pt x="1" y="7361"/>
                  </a:lnTo>
                  <a:lnTo>
                    <a:pt x="1" y="14548"/>
                  </a:lnTo>
                  <a:lnTo>
                    <a:pt x="5456" y="14548"/>
                  </a:lnTo>
                  <a:lnTo>
                    <a:pt x="5456" y="25804"/>
                  </a:lnTo>
                  <a:lnTo>
                    <a:pt x="5542" y="28489"/>
                  </a:lnTo>
                  <a:lnTo>
                    <a:pt x="6495" y="31779"/>
                  </a:lnTo>
                  <a:lnTo>
                    <a:pt x="7534" y="33598"/>
                  </a:lnTo>
                  <a:lnTo>
                    <a:pt x="8833" y="35070"/>
                  </a:lnTo>
                  <a:lnTo>
                    <a:pt x="10565" y="36195"/>
                  </a:lnTo>
                  <a:lnTo>
                    <a:pt x="12556" y="36975"/>
                  </a:lnTo>
                  <a:lnTo>
                    <a:pt x="14894" y="37321"/>
                  </a:lnTo>
                  <a:lnTo>
                    <a:pt x="16280" y="37408"/>
                  </a:lnTo>
                  <a:lnTo>
                    <a:pt x="18791" y="37148"/>
                  </a:lnTo>
                  <a:lnTo>
                    <a:pt x="23727" y="35676"/>
                  </a:lnTo>
                  <a:lnTo>
                    <a:pt x="25978" y="34377"/>
                  </a:lnTo>
                  <a:lnTo>
                    <a:pt x="23727" y="27796"/>
                  </a:lnTo>
                  <a:lnTo>
                    <a:pt x="22428" y="28662"/>
                  </a:lnTo>
                  <a:lnTo>
                    <a:pt x="19310" y="29961"/>
                  </a:lnTo>
                  <a:lnTo>
                    <a:pt x="17492" y="30134"/>
                  </a:lnTo>
                  <a:lnTo>
                    <a:pt x="16626" y="30047"/>
                  </a:lnTo>
                  <a:lnTo>
                    <a:pt x="14981" y="29528"/>
                  </a:lnTo>
                  <a:lnTo>
                    <a:pt x="13769" y="28402"/>
                  </a:lnTo>
                  <a:lnTo>
                    <a:pt x="13076" y="26497"/>
                  </a:lnTo>
                  <a:lnTo>
                    <a:pt x="12989" y="25198"/>
                  </a:lnTo>
                  <a:lnTo>
                    <a:pt x="12989" y="14548"/>
                  </a:lnTo>
                  <a:lnTo>
                    <a:pt x="23640" y="14548"/>
                  </a:lnTo>
                  <a:lnTo>
                    <a:pt x="21215" y="7361"/>
                  </a:lnTo>
                  <a:lnTo>
                    <a:pt x="12989" y="7361"/>
                  </a:lnTo>
                  <a:lnTo>
                    <a:pt x="12989" y="0"/>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75"/>
            <p:cNvSpPr/>
            <p:nvPr/>
          </p:nvSpPr>
          <p:spPr>
            <a:xfrm>
              <a:off x="3812150" y="4727850"/>
              <a:ext cx="1255575" cy="738225"/>
            </a:xfrm>
            <a:custGeom>
              <a:rect b="b" l="l" r="r" t="t"/>
              <a:pathLst>
                <a:path extrusionOk="0" h="29529" w="50223">
                  <a:moveTo>
                    <a:pt x="0" y="1"/>
                  </a:moveTo>
                  <a:lnTo>
                    <a:pt x="9871" y="29528"/>
                  </a:lnTo>
                  <a:lnTo>
                    <a:pt x="18704" y="29528"/>
                  </a:lnTo>
                  <a:lnTo>
                    <a:pt x="25111" y="9959"/>
                  </a:lnTo>
                  <a:lnTo>
                    <a:pt x="31519" y="29528"/>
                  </a:lnTo>
                  <a:lnTo>
                    <a:pt x="40351" y="29528"/>
                  </a:lnTo>
                  <a:lnTo>
                    <a:pt x="50223" y="1"/>
                  </a:lnTo>
                  <a:lnTo>
                    <a:pt x="42083" y="1"/>
                  </a:lnTo>
                  <a:lnTo>
                    <a:pt x="35849" y="20869"/>
                  </a:lnTo>
                  <a:lnTo>
                    <a:pt x="29268" y="1"/>
                  </a:lnTo>
                  <a:lnTo>
                    <a:pt x="21042" y="1"/>
                  </a:lnTo>
                  <a:lnTo>
                    <a:pt x="14547" y="20782"/>
                  </a:lnTo>
                  <a:lnTo>
                    <a:pt x="8226" y="1"/>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75"/>
            <p:cNvSpPr/>
            <p:nvPr/>
          </p:nvSpPr>
          <p:spPr>
            <a:xfrm>
              <a:off x="6557075" y="4359850"/>
              <a:ext cx="705725" cy="1106225"/>
            </a:xfrm>
            <a:custGeom>
              <a:rect b="b" l="l" r="r" t="t"/>
              <a:pathLst>
                <a:path extrusionOk="0" h="44249" w="28229">
                  <a:moveTo>
                    <a:pt x="0" y="0"/>
                  </a:moveTo>
                  <a:lnTo>
                    <a:pt x="0" y="44248"/>
                  </a:lnTo>
                  <a:lnTo>
                    <a:pt x="7707" y="44248"/>
                  </a:lnTo>
                  <a:lnTo>
                    <a:pt x="7707" y="31952"/>
                  </a:lnTo>
                  <a:lnTo>
                    <a:pt x="10304" y="31952"/>
                  </a:lnTo>
                  <a:lnTo>
                    <a:pt x="18617" y="44248"/>
                  </a:lnTo>
                  <a:lnTo>
                    <a:pt x="28229" y="44248"/>
                  </a:lnTo>
                  <a:lnTo>
                    <a:pt x="16799" y="28315"/>
                  </a:lnTo>
                  <a:lnTo>
                    <a:pt x="28229" y="14721"/>
                  </a:lnTo>
                  <a:lnTo>
                    <a:pt x="18617" y="14721"/>
                  </a:lnTo>
                  <a:lnTo>
                    <a:pt x="10478" y="25025"/>
                  </a:lnTo>
                  <a:lnTo>
                    <a:pt x="7707" y="25025"/>
                  </a:lnTo>
                  <a:lnTo>
                    <a:pt x="7793" y="0"/>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5"/>
            <p:cNvSpPr/>
            <p:nvPr/>
          </p:nvSpPr>
          <p:spPr>
            <a:xfrm>
              <a:off x="1465525" y="4359850"/>
              <a:ext cx="677600" cy="1106225"/>
            </a:xfrm>
            <a:custGeom>
              <a:rect b="b" l="l" r="r" t="t"/>
              <a:pathLst>
                <a:path extrusionOk="0" h="44249" w="27104">
                  <a:moveTo>
                    <a:pt x="1" y="0"/>
                  </a:moveTo>
                  <a:lnTo>
                    <a:pt x="1" y="44248"/>
                  </a:lnTo>
                  <a:lnTo>
                    <a:pt x="7621" y="44248"/>
                  </a:lnTo>
                  <a:lnTo>
                    <a:pt x="7621" y="27190"/>
                  </a:lnTo>
                  <a:lnTo>
                    <a:pt x="7707" y="25977"/>
                  </a:lnTo>
                  <a:lnTo>
                    <a:pt x="8746" y="23899"/>
                  </a:lnTo>
                  <a:lnTo>
                    <a:pt x="10392" y="22341"/>
                  </a:lnTo>
                  <a:lnTo>
                    <a:pt x="12470" y="21561"/>
                  </a:lnTo>
                  <a:lnTo>
                    <a:pt x="13682" y="21561"/>
                  </a:lnTo>
                  <a:lnTo>
                    <a:pt x="14981" y="21648"/>
                  </a:lnTo>
                  <a:lnTo>
                    <a:pt x="17059" y="22427"/>
                  </a:lnTo>
                  <a:lnTo>
                    <a:pt x="18531" y="24159"/>
                  </a:lnTo>
                  <a:lnTo>
                    <a:pt x="19311" y="26497"/>
                  </a:lnTo>
                  <a:lnTo>
                    <a:pt x="19311" y="28056"/>
                  </a:lnTo>
                  <a:lnTo>
                    <a:pt x="19311" y="44248"/>
                  </a:lnTo>
                  <a:lnTo>
                    <a:pt x="27104" y="44248"/>
                  </a:lnTo>
                  <a:lnTo>
                    <a:pt x="27104" y="25544"/>
                  </a:lnTo>
                  <a:lnTo>
                    <a:pt x="27104" y="24332"/>
                  </a:lnTo>
                  <a:lnTo>
                    <a:pt x="26671" y="21994"/>
                  </a:lnTo>
                  <a:lnTo>
                    <a:pt x="25891" y="19916"/>
                  </a:lnTo>
                  <a:lnTo>
                    <a:pt x="24679" y="18184"/>
                  </a:lnTo>
                  <a:lnTo>
                    <a:pt x="23207" y="16626"/>
                  </a:lnTo>
                  <a:lnTo>
                    <a:pt x="21475" y="15500"/>
                  </a:lnTo>
                  <a:lnTo>
                    <a:pt x="19397" y="14721"/>
                  </a:lnTo>
                  <a:lnTo>
                    <a:pt x="17146" y="14288"/>
                  </a:lnTo>
                  <a:lnTo>
                    <a:pt x="15934" y="14288"/>
                  </a:lnTo>
                  <a:lnTo>
                    <a:pt x="14721" y="14201"/>
                  </a:lnTo>
                  <a:lnTo>
                    <a:pt x="12383" y="14721"/>
                  </a:lnTo>
                  <a:lnTo>
                    <a:pt x="10219" y="15673"/>
                  </a:lnTo>
                  <a:lnTo>
                    <a:pt x="8400" y="17145"/>
                  </a:lnTo>
                  <a:lnTo>
                    <a:pt x="7621" y="18098"/>
                  </a:lnTo>
                  <a:lnTo>
                    <a:pt x="7621" y="0"/>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5"/>
            <p:cNvSpPr/>
            <p:nvPr/>
          </p:nvSpPr>
          <p:spPr>
            <a:xfrm>
              <a:off x="2268650" y="4717025"/>
              <a:ext cx="770700" cy="759850"/>
            </a:xfrm>
            <a:custGeom>
              <a:rect b="b" l="l" r="r" t="t"/>
              <a:pathLst>
                <a:path extrusionOk="0" h="30394" w="30828">
                  <a:moveTo>
                    <a:pt x="14981" y="7188"/>
                  </a:moveTo>
                  <a:lnTo>
                    <a:pt x="17232" y="7447"/>
                  </a:lnTo>
                  <a:lnTo>
                    <a:pt x="19311" y="8313"/>
                  </a:lnTo>
                  <a:lnTo>
                    <a:pt x="21042" y="9699"/>
                  </a:lnTo>
                  <a:lnTo>
                    <a:pt x="22428" y="11604"/>
                  </a:lnTo>
                  <a:lnTo>
                    <a:pt x="23121" y="13855"/>
                  </a:lnTo>
                  <a:lnTo>
                    <a:pt x="23207" y="15241"/>
                  </a:lnTo>
                  <a:lnTo>
                    <a:pt x="23121" y="16799"/>
                  </a:lnTo>
                  <a:lnTo>
                    <a:pt x="21908" y="19657"/>
                  </a:lnTo>
                  <a:lnTo>
                    <a:pt x="19744" y="21822"/>
                  </a:lnTo>
                  <a:lnTo>
                    <a:pt x="16886" y="23034"/>
                  </a:lnTo>
                  <a:lnTo>
                    <a:pt x="15241" y="23207"/>
                  </a:lnTo>
                  <a:lnTo>
                    <a:pt x="13942" y="23120"/>
                  </a:lnTo>
                  <a:lnTo>
                    <a:pt x="11604" y="22428"/>
                  </a:lnTo>
                  <a:lnTo>
                    <a:pt x="9699" y="21042"/>
                  </a:lnTo>
                  <a:lnTo>
                    <a:pt x="8314" y="19310"/>
                  </a:lnTo>
                  <a:lnTo>
                    <a:pt x="7448" y="17232"/>
                  </a:lnTo>
                  <a:lnTo>
                    <a:pt x="7188" y="14981"/>
                  </a:lnTo>
                  <a:lnTo>
                    <a:pt x="7621" y="12729"/>
                  </a:lnTo>
                  <a:lnTo>
                    <a:pt x="8747" y="10565"/>
                  </a:lnTo>
                  <a:lnTo>
                    <a:pt x="9613" y="9612"/>
                  </a:lnTo>
                  <a:lnTo>
                    <a:pt x="10565" y="8660"/>
                  </a:lnTo>
                  <a:lnTo>
                    <a:pt x="12730" y="7621"/>
                  </a:lnTo>
                  <a:lnTo>
                    <a:pt x="14981" y="7188"/>
                  </a:lnTo>
                  <a:close/>
                  <a:moveTo>
                    <a:pt x="13336" y="1"/>
                  </a:moveTo>
                  <a:lnTo>
                    <a:pt x="9526" y="1040"/>
                  </a:lnTo>
                  <a:lnTo>
                    <a:pt x="6149" y="2945"/>
                  </a:lnTo>
                  <a:lnTo>
                    <a:pt x="3291" y="5629"/>
                  </a:lnTo>
                  <a:lnTo>
                    <a:pt x="1213" y="9006"/>
                  </a:lnTo>
                  <a:lnTo>
                    <a:pt x="88" y="12989"/>
                  </a:lnTo>
                  <a:lnTo>
                    <a:pt x="1" y="15241"/>
                  </a:lnTo>
                  <a:lnTo>
                    <a:pt x="88" y="17405"/>
                  </a:lnTo>
                  <a:lnTo>
                    <a:pt x="1213" y="21389"/>
                  </a:lnTo>
                  <a:lnTo>
                    <a:pt x="3291" y="24766"/>
                  </a:lnTo>
                  <a:lnTo>
                    <a:pt x="6149" y="27537"/>
                  </a:lnTo>
                  <a:lnTo>
                    <a:pt x="9526" y="29442"/>
                  </a:lnTo>
                  <a:lnTo>
                    <a:pt x="13336" y="30394"/>
                  </a:lnTo>
                  <a:lnTo>
                    <a:pt x="17319" y="30394"/>
                  </a:lnTo>
                  <a:lnTo>
                    <a:pt x="21302" y="29268"/>
                  </a:lnTo>
                  <a:lnTo>
                    <a:pt x="23207" y="28229"/>
                  </a:lnTo>
                  <a:lnTo>
                    <a:pt x="23207" y="29961"/>
                  </a:lnTo>
                  <a:lnTo>
                    <a:pt x="30827" y="29961"/>
                  </a:lnTo>
                  <a:lnTo>
                    <a:pt x="30827" y="434"/>
                  </a:lnTo>
                  <a:lnTo>
                    <a:pt x="23207" y="434"/>
                  </a:lnTo>
                  <a:lnTo>
                    <a:pt x="23207" y="2252"/>
                  </a:lnTo>
                  <a:lnTo>
                    <a:pt x="21302" y="1126"/>
                  </a:lnTo>
                  <a:lnTo>
                    <a:pt x="17319" y="1"/>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75"/>
            <p:cNvSpPr/>
            <p:nvPr/>
          </p:nvSpPr>
          <p:spPr>
            <a:xfrm>
              <a:off x="5961750" y="4723525"/>
              <a:ext cx="465450" cy="742550"/>
            </a:xfrm>
            <a:custGeom>
              <a:rect b="b" l="l" r="r" t="t"/>
              <a:pathLst>
                <a:path extrusionOk="0" h="29702" w="18618">
                  <a:moveTo>
                    <a:pt x="15674" y="0"/>
                  </a:moveTo>
                  <a:lnTo>
                    <a:pt x="14375" y="87"/>
                  </a:lnTo>
                  <a:lnTo>
                    <a:pt x="12037" y="520"/>
                  </a:lnTo>
                  <a:lnTo>
                    <a:pt x="10045" y="1472"/>
                  </a:lnTo>
                  <a:lnTo>
                    <a:pt x="8313" y="2944"/>
                  </a:lnTo>
                  <a:lnTo>
                    <a:pt x="7621" y="3897"/>
                  </a:lnTo>
                  <a:lnTo>
                    <a:pt x="7621" y="174"/>
                  </a:lnTo>
                  <a:lnTo>
                    <a:pt x="1" y="174"/>
                  </a:lnTo>
                  <a:lnTo>
                    <a:pt x="1" y="29701"/>
                  </a:lnTo>
                  <a:lnTo>
                    <a:pt x="7707" y="29701"/>
                  </a:lnTo>
                  <a:lnTo>
                    <a:pt x="7707" y="13942"/>
                  </a:lnTo>
                  <a:lnTo>
                    <a:pt x="7794" y="12383"/>
                  </a:lnTo>
                  <a:lnTo>
                    <a:pt x="8660" y="9958"/>
                  </a:lnTo>
                  <a:lnTo>
                    <a:pt x="10305" y="8313"/>
                  </a:lnTo>
                  <a:lnTo>
                    <a:pt x="12556" y="7534"/>
                  </a:lnTo>
                  <a:lnTo>
                    <a:pt x="13855" y="7447"/>
                  </a:lnTo>
                  <a:lnTo>
                    <a:pt x="15067" y="7447"/>
                  </a:lnTo>
                  <a:lnTo>
                    <a:pt x="17492" y="7967"/>
                  </a:lnTo>
                  <a:lnTo>
                    <a:pt x="18618" y="8400"/>
                  </a:lnTo>
                  <a:lnTo>
                    <a:pt x="18531" y="347"/>
                  </a:lnTo>
                  <a:lnTo>
                    <a:pt x="17146" y="87"/>
                  </a:lnTo>
                  <a:lnTo>
                    <a:pt x="15674" y="0"/>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75"/>
            <p:cNvSpPr/>
            <p:nvPr/>
          </p:nvSpPr>
          <p:spPr>
            <a:xfrm>
              <a:off x="5065550" y="4712700"/>
              <a:ext cx="766350" cy="766350"/>
            </a:xfrm>
            <a:custGeom>
              <a:rect b="b" l="l" r="r" t="t"/>
              <a:pathLst>
                <a:path extrusionOk="0" h="30654" w="30654">
                  <a:moveTo>
                    <a:pt x="15153" y="7274"/>
                  </a:moveTo>
                  <a:lnTo>
                    <a:pt x="17318" y="7534"/>
                  </a:lnTo>
                  <a:lnTo>
                    <a:pt x="19483" y="8400"/>
                  </a:lnTo>
                  <a:lnTo>
                    <a:pt x="21215" y="9785"/>
                  </a:lnTo>
                  <a:lnTo>
                    <a:pt x="22514" y="11690"/>
                  </a:lnTo>
                  <a:lnTo>
                    <a:pt x="23293" y="13942"/>
                  </a:lnTo>
                  <a:lnTo>
                    <a:pt x="23380" y="15240"/>
                  </a:lnTo>
                  <a:lnTo>
                    <a:pt x="23206" y="16886"/>
                  </a:lnTo>
                  <a:lnTo>
                    <a:pt x="21994" y="19743"/>
                  </a:lnTo>
                  <a:lnTo>
                    <a:pt x="19829" y="21908"/>
                  </a:lnTo>
                  <a:lnTo>
                    <a:pt x="16972" y="23120"/>
                  </a:lnTo>
                  <a:lnTo>
                    <a:pt x="15327" y="23207"/>
                  </a:lnTo>
                  <a:lnTo>
                    <a:pt x="14028" y="23207"/>
                  </a:lnTo>
                  <a:lnTo>
                    <a:pt x="11776" y="22427"/>
                  </a:lnTo>
                  <a:lnTo>
                    <a:pt x="9871" y="21129"/>
                  </a:lnTo>
                  <a:lnTo>
                    <a:pt x="8486" y="19310"/>
                  </a:lnTo>
                  <a:lnTo>
                    <a:pt x="7620" y="17232"/>
                  </a:lnTo>
                  <a:lnTo>
                    <a:pt x="7360" y="14981"/>
                  </a:lnTo>
                  <a:lnTo>
                    <a:pt x="7707" y="12729"/>
                  </a:lnTo>
                  <a:lnTo>
                    <a:pt x="8832" y="10565"/>
                  </a:lnTo>
                  <a:lnTo>
                    <a:pt x="9698" y="9612"/>
                  </a:lnTo>
                  <a:lnTo>
                    <a:pt x="10651" y="8746"/>
                  </a:lnTo>
                  <a:lnTo>
                    <a:pt x="12816" y="7620"/>
                  </a:lnTo>
                  <a:lnTo>
                    <a:pt x="15153" y="7274"/>
                  </a:lnTo>
                  <a:close/>
                  <a:moveTo>
                    <a:pt x="15327" y="0"/>
                  </a:moveTo>
                  <a:lnTo>
                    <a:pt x="12902" y="174"/>
                  </a:lnTo>
                  <a:lnTo>
                    <a:pt x="8486" y="1559"/>
                  </a:lnTo>
                  <a:lnTo>
                    <a:pt x="4849" y="4070"/>
                  </a:lnTo>
                  <a:lnTo>
                    <a:pt x="2165" y="7534"/>
                  </a:lnTo>
                  <a:lnTo>
                    <a:pt x="520" y="11517"/>
                  </a:lnTo>
                  <a:lnTo>
                    <a:pt x="0" y="15760"/>
                  </a:lnTo>
                  <a:lnTo>
                    <a:pt x="779" y="20090"/>
                  </a:lnTo>
                  <a:lnTo>
                    <a:pt x="2944" y="24246"/>
                  </a:lnTo>
                  <a:lnTo>
                    <a:pt x="4589" y="26064"/>
                  </a:lnTo>
                  <a:lnTo>
                    <a:pt x="6408" y="27710"/>
                  </a:lnTo>
                  <a:lnTo>
                    <a:pt x="10564" y="29874"/>
                  </a:lnTo>
                  <a:lnTo>
                    <a:pt x="14894" y="30654"/>
                  </a:lnTo>
                  <a:lnTo>
                    <a:pt x="19137" y="30134"/>
                  </a:lnTo>
                  <a:lnTo>
                    <a:pt x="23120" y="28489"/>
                  </a:lnTo>
                  <a:lnTo>
                    <a:pt x="26583" y="25805"/>
                  </a:lnTo>
                  <a:lnTo>
                    <a:pt x="29095" y="22168"/>
                  </a:lnTo>
                  <a:lnTo>
                    <a:pt x="30480" y="17752"/>
                  </a:lnTo>
                  <a:lnTo>
                    <a:pt x="30653" y="15327"/>
                  </a:lnTo>
                  <a:lnTo>
                    <a:pt x="30567" y="13682"/>
                  </a:lnTo>
                  <a:lnTo>
                    <a:pt x="29960" y="10738"/>
                  </a:lnTo>
                  <a:lnTo>
                    <a:pt x="28835" y="7967"/>
                  </a:lnTo>
                  <a:lnTo>
                    <a:pt x="27190" y="5542"/>
                  </a:lnTo>
                  <a:lnTo>
                    <a:pt x="25111" y="3464"/>
                  </a:lnTo>
                  <a:lnTo>
                    <a:pt x="22600" y="1819"/>
                  </a:lnTo>
                  <a:lnTo>
                    <a:pt x="19916" y="693"/>
                  </a:lnTo>
                  <a:lnTo>
                    <a:pt x="16885" y="87"/>
                  </a:lnTo>
                  <a:lnTo>
                    <a:pt x="15327" y="0"/>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5"/>
            <p:cNvSpPr/>
            <p:nvPr/>
          </p:nvSpPr>
          <p:spPr>
            <a:xfrm>
              <a:off x="359350" y="4357675"/>
              <a:ext cx="978475" cy="1106225"/>
            </a:xfrm>
            <a:custGeom>
              <a:rect b="b" l="l" r="r" t="t"/>
              <a:pathLst>
                <a:path extrusionOk="0" h="44249" w="39139">
                  <a:moveTo>
                    <a:pt x="22600" y="1"/>
                  </a:moveTo>
                  <a:lnTo>
                    <a:pt x="19310" y="174"/>
                  </a:lnTo>
                  <a:lnTo>
                    <a:pt x="16192" y="866"/>
                  </a:lnTo>
                  <a:lnTo>
                    <a:pt x="13075" y="1992"/>
                  </a:lnTo>
                  <a:lnTo>
                    <a:pt x="10218" y="3464"/>
                  </a:lnTo>
                  <a:lnTo>
                    <a:pt x="7620" y="5369"/>
                  </a:lnTo>
                  <a:lnTo>
                    <a:pt x="5282" y="7707"/>
                  </a:lnTo>
                  <a:lnTo>
                    <a:pt x="3290" y="10305"/>
                  </a:lnTo>
                  <a:lnTo>
                    <a:pt x="1732" y="13336"/>
                  </a:lnTo>
                  <a:lnTo>
                    <a:pt x="606" y="16626"/>
                  </a:lnTo>
                  <a:lnTo>
                    <a:pt x="87" y="20263"/>
                  </a:lnTo>
                  <a:lnTo>
                    <a:pt x="0" y="22168"/>
                  </a:lnTo>
                  <a:lnTo>
                    <a:pt x="0" y="23900"/>
                  </a:lnTo>
                  <a:lnTo>
                    <a:pt x="606" y="27277"/>
                  </a:lnTo>
                  <a:lnTo>
                    <a:pt x="1559" y="30481"/>
                  </a:lnTo>
                  <a:lnTo>
                    <a:pt x="3117" y="33511"/>
                  </a:lnTo>
                  <a:lnTo>
                    <a:pt x="5022" y="36196"/>
                  </a:lnTo>
                  <a:lnTo>
                    <a:pt x="7360" y="38620"/>
                  </a:lnTo>
                  <a:lnTo>
                    <a:pt x="9958" y="40698"/>
                  </a:lnTo>
                  <a:lnTo>
                    <a:pt x="12989" y="42343"/>
                  </a:lnTo>
                  <a:lnTo>
                    <a:pt x="14634" y="42950"/>
                  </a:lnTo>
                  <a:lnTo>
                    <a:pt x="16279" y="43556"/>
                  </a:lnTo>
                  <a:lnTo>
                    <a:pt x="19656" y="44162"/>
                  </a:lnTo>
                  <a:lnTo>
                    <a:pt x="23033" y="44248"/>
                  </a:lnTo>
                  <a:lnTo>
                    <a:pt x="26324" y="43902"/>
                  </a:lnTo>
                  <a:lnTo>
                    <a:pt x="29527" y="43036"/>
                  </a:lnTo>
                  <a:lnTo>
                    <a:pt x="32558" y="41651"/>
                  </a:lnTo>
                  <a:lnTo>
                    <a:pt x="35416" y="39832"/>
                  </a:lnTo>
                  <a:lnTo>
                    <a:pt x="38013" y="37581"/>
                  </a:lnTo>
                  <a:lnTo>
                    <a:pt x="39139" y="36282"/>
                  </a:lnTo>
                  <a:lnTo>
                    <a:pt x="33337" y="31433"/>
                  </a:lnTo>
                  <a:lnTo>
                    <a:pt x="31606" y="33251"/>
                  </a:lnTo>
                  <a:lnTo>
                    <a:pt x="27796" y="35676"/>
                  </a:lnTo>
                  <a:lnTo>
                    <a:pt x="23553" y="36715"/>
                  </a:lnTo>
                  <a:lnTo>
                    <a:pt x="19310" y="36542"/>
                  </a:lnTo>
                  <a:lnTo>
                    <a:pt x="15240" y="35070"/>
                  </a:lnTo>
                  <a:lnTo>
                    <a:pt x="11776" y="32559"/>
                  </a:lnTo>
                  <a:lnTo>
                    <a:pt x="9179" y="29095"/>
                  </a:lnTo>
                  <a:lnTo>
                    <a:pt x="7707" y="24766"/>
                  </a:lnTo>
                  <a:lnTo>
                    <a:pt x="7620" y="22254"/>
                  </a:lnTo>
                  <a:lnTo>
                    <a:pt x="7707" y="19743"/>
                  </a:lnTo>
                  <a:lnTo>
                    <a:pt x="9092" y="15414"/>
                  </a:lnTo>
                  <a:lnTo>
                    <a:pt x="11690" y="11950"/>
                  </a:lnTo>
                  <a:lnTo>
                    <a:pt x="15153" y="9352"/>
                  </a:lnTo>
                  <a:lnTo>
                    <a:pt x="19137" y="7967"/>
                  </a:lnTo>
                  <a:lnTo>
                    <a:pt x="23466" y="7621"/>
                  </a:lnTo>
                  <a:lnTo>
                    <a:pt x="27622" y="8660"/>
                  </a:lnTo>
                  <a:lnTo>
                    <a:pt x="31519" y="11084"/>
                  </a:lnTo>
                  <a:lnTo>
                    <a:pt x="33251" y="12903"/>
                  </a:lnTo>
                  <a:lnTo>
                    <a:pt x="39139" y="8140"/>
                  </a:lnTo>
                  <a:lnTo>
                    <a:pt x="37840" y="6668"/>
                  </a:lnTo>
                  <a:lnTo>
                    <a:pt x="35156" y="4243"/>
                  </a:lnTo>
                  <a:lnTo>
                    <a:pt x="32212" y="2425"/>
                  </a:lnTo>
                  <a:lnTo>
                    <a:pt x="29094" y="1126"/>
                  </a:lnTo>
                  <a:lnTo>
                    <a:pt x="25804" y="260"/>
                  </a:lnTo>
                  <a:lnTo>
                    <a:pt x="22600" y="1"/>
                  </a:lnTo>
                  <a:close/>
                </a:path>
              </a:pathLst>
            </a:custGeom>
            <a:solidFill>
              <a:srgbClr val="132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9"/>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本資料の使い方</a:t>
            </a:r>
            <a:endParaRPr/>
          </a:p>
        </p:txBody>
      </p:sp>
      <p:sp>
        <p:nvSpPr>
          <p:cNvPr id="247" name="Google Shape;247;p29"/>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0"/>
          <p:cNvSpPr txBox="1"/>
          <p:nvPr>
            <p:ph type="title"/>
          </p:nvPr>
        </p:nvSpPr>
        <p:spPr>
          <a:xfrm>
            <a:off x="270000" y="23373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solidFill>
                  <a:schemeClr val="accent2"/>
                </a:solidFill>
              </a:rPr>
              <a:t>説明会キットの使い方（編集手順）</a:t>
            </a:r>
            <a:endParaRPr sz="1800"/>
          </a:p>
        </p:txBody>
      </p:sp>
      <p:sp>
        <p:nvSpPr>
          <p:cNvPr id="253" name="Google Shape;253;p30"/>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254" name="Google Shape;254;p30"/>
          <p:cNvSpPr/>
          <p:nvPr/>
        </p:nvSpPr>
        <p:spPr>
          <a:xfrm>
            <a:off x="6926025" y="153025"/>
            <a:ext cx="2064600" cy="431100"/>
          </a:xfrm>
          <a:prstGeom prst="roundRect">
            <a:avLst>
              <a:gd fmla="val 16667" name="adj"/>
            </a:avLst>
          </a:prstGeom>
          <a:solidFill>
            <a:srgbClr val="F037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rgbClr val="FFFFFF"/>
                </a:solidFill>
                <a:latin typeface="M PLUS 1p"/>
                <a:ea typeface="M PLUS 1p"/>
                <a:cs typeface="M PLUS 1p"/>
                <a:sym typeface="M PLUS 1p"/>
              </a:rPr>
              <a:t>管理者向けスライド</a:t>
            </a:r>
            <a:endParaRPr>
              <a:solidFill>
                <a:srgbClr val="FFFFFF"/>
              </a:solidFill>
              <a:latin typeface="M PLUS 1p"/>
              <a:ea typeface="M PLUS 1p"/>
              <a:cs typeface="M PLUS 1p"/>
              <a:sym typeface="M PLUS 1p"/>
            </a:endParaRPr>
          </a:p>
        </p:txBody>
      </p:sp>
      <p:sp>
        <p:nvSpPr>
          <p:cNvPr id="255" name="Google Shape;255;p30"/>
          <p:cNvSpPr txBox="1"/>
          <p:nvPr/>
        </p:nvSpPr>
        <p:spPr>
          <a:xfrm>
            <a:off x="1417425" y="972900"/>
            <a:ext cx="7083000" cy="9927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1200"/>
              </a:spcAft>
              <a:buNone/>
            </a:pPr>
            <a:r>
              <a:rPr b="1" lang="ja" sz="1500">
                <a:solidFill>
                  <a:schemeClr val="dk1"/>
                </a:solidFill>
                <a:latin typeface="M PLUS 1p"/>
                <a:ea typeface="M PLUS 1p"/>
                <a:cs typeface="M PLUS 1p"/>
                <a:sym typeface="M PLUS 1p"/>
              </a:rPr>
              <a:t>「導入背景・目的（P32〜）」「運用ルール（P</a:t>
            </a:r>
            <a:r>
              <a:rPr b="1" lang="ja" sz="1500">
                <a:solidFill>
                  <a:schemeClr val="dk1"/>
                </a:solidFill>
                <a:latin typeface="M PLUS 1p"/>
                <a:ea typeface="M PLUS 1p"/>
                <a:cs typeface="M PLUS 1p"/>
                <a:sym typeface="M PLUS 1p"/>
              </a:rPr>
              <a:t>35〜）</a:t>
            </a:r>
            <a:r>
              <a:rPr b="1" lang="ja" sz="1500">
                <a:solidFill>
                  <a:schemeClr val="dk1"/>
                </a:solidFill>
                <a:latin typeface="M PLUS 1p"/>
                <a:ea typeface="M PLUS 1p"/>
                <a:cs typeface="M PLUS 1p"/>
                <a:sym typeface="M PLUS 1p"/>
              </a:rPr>
              <a:t>」「</a:t>
            </a:r>
            <a:r>
              <a:rPr b="1" lang="ja" sz="1500">
                <a:solidFill>
                  <a:schemeClr val="dk1"/>
                </a:solidFill>
                <a:latin typeface="M PLUS 1p"/>
                <a:ea typeface="M PLUS 1p"/>
                <a:cs typeface="M PLUS 1p"/>
                <a:sym typeface="M PLUS 1p"/>
              </a:rPr>
              <a:t>お願い（P49）</a:t>
            </a:r>
            <a:r>
              <a:rPr b="1" lang="ja" sz="1500">
                <a:solidFill>
                  <a:schemeClr val="dk1"/>
                </a:solidFill>
                <a:latin typeface="M PLUS 1p"/>
                <a:ea typeface="M PLUS 1p"/>
                <a:cs typeface="M PLUS 1p"/>
                <a:sym typeface="M PLUS 1p"/>
              </a:rPr>
              <a:t>」</a:t>
            </a:r>
            <a:br>
              <a:rPr b="1" lang="ja" sz="1500">
                <a:solidFill>
                  <a:schemeClr val="dk1"/>
                </a:solidFill>
                <a:latin typeface="M PLUS 1p"/>
                <a:ea typeface="M PLUS 1p"/>
                <a:cs typeface="M PLUS 1p"/>
                <a:sym typeface="M PLUS 1p"/>
              </a:rPr>
            </a:br>
            <a:r>
              <a:rPr b="1" lang="ja" sz="1500">
                <a:solidFill>
                  <a:schemeClr val="dk1"/>
                </a:solidFill>
                <a:latin typeface="M PLUS 1p"/>
                <a:ea typeface="M PLUS 1p"/>
                <a:cs typeface="M PLUS 1p"/>
                <a:sym typeface="M PLUS 1p"/>
              </a:rPr>
              <a:t> </a:t>
            </a:r>
            <a:r>
              <a:rPr lang="ja" sz="1500">
                <a:solidFill>
                  <a:schemeClr val="dk1"/>
                </a:solidFill>
                <a:latin typeface="M PLUS 1p"/>
                <a:ea typeface="M PLUS 1p"/>
                <a:cs typeface="M PLUS 1p"/>
                <a:sym typeface="M PLUS 1p"/>
              </a:rPr>
              <a:t>は</a:t>
            </a:r>
            <a:r>
              <a:rPr lang="ja" sz="1500">
                <a:solidFill>
                  <a:schemeClr val="dk1"/>
                </a:solidFill>
                <a:latin typeface="M PLUS 1p"/>
                <a:ea typeface="M PLUS 1p"/>
                <a:cs typeface="M PLUS 1p"/>
                <a:sym typeface="M PLUS 1p"/>
              </a:rPr>
              <a:t>必ず</a:t>
            </a:r>
            <a:r>
              <a:rPr lang="ja" sz="1500">
                <a:solidFill>
                  <a:schemeClr val="dk1"/>
                </a:solidFill>
                <a:latin typeface="M PLUS 1p"/>
                <a:ea typeface="M PLUS 1p"/>
                <a:cs typeface="M PLUS 1p"/>
                <a:sym typeface="M PLUS 1p"/>
              </a:rPr>
              <a:t>確認・</a:t>
            </a:r>
            <a:r>
              <a:rPr lang="ja" sz="1500">
                <a:solidFill>
                  <a:schemeClr val="dk1"/>
                </a:solidFill>
                <a:latin typeface="M PLUS 1p"/>
                <a:ea typeface="M PLUS 1p"/>
                <a:cs typeface="M PLUS 1p"/>
                <a:sym typeface="M PLUS 1p"/>
              </a:rPr>
              <a:t>編集します。</a:t>
            </a:r>
            <a:br>
              <a:rPr b="1" lang="ja" sz="1500">
                <a:solidFill>
                  <a:schemeClr val="dk1"/>
                </a:solidFill>
                <a:latin typeface="M PLUS 1p"/>
                <a:ea typeface="M PLUS 1p"/>
                <a:cs typeface="M PLUS 1p"/>
                <a:sym typeface="M PLUS 1p"/>
              </a:rPr>
            </a:br>
            <a:r>
              <a:rPr b="1" lang="ja" sz="1500">
                <a:solidFill>
                  <a:schemeClr val="dk1"/>
                </a:solidFill>
                <a:latin typeface="M PLUS 1p"/>
                <a:ea typeface="M PLUS 1p"/>
                <a:cs typeface="M PLUS 1p"/>
                <a:sym typeface="M PLUS 1p"/>
              </a:rPr>
              <a:t> 必要であれば「最後に（P51〜）・スピーカーノート（台本）」</a:t>
            </a:r>
            <a:r>
              <a:rPr lang="ja" sz="1500">
                <a:solidFill>
                  <a:schemeClr val="dk1"/>
                </a:solidFill>
                <a:latin typeface="M PLUS 1p"/>
                <a:ea typeface="M PLUS 1p"/>
                <a:cs typeface="M PLUS 1p"/>
                <a:sym typeface="M PLUS 1p"/>
              </a:rPr>
              <a:t>も編集します。</a:t>
            </a:r>
            <a:endParaRPr sz="1500">
              <a:solidFill>
                <a:schemeClr val="dk1"/>
              </a:solidFill>
              <a:latin typeface="M PLUS 1p"/>
              <a:ea typeface="M PLUS 1p"/>
              <a:cs typeface="M PLUS 1p"/>
              <a:sym typeface="M PLUS 1p"/>
            </a:endParaRPr>
          </a:p>
        </p:txBody>
      </p:sp>
      <p:sp>
        <p:nvSpPr>
          <p:cNvPr id="256" name="Google Shape;256;p30"/>
          <p:cNvSpPr/>
          <p:nvPr/>
        </p:nvSpPr>
        <p:spPr>
          <a:xfrm>
            <a:off x="717682" y="1134967"/>
            <a:ext cx="648000" cy="6480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1</a:t>
            </a:r>
            <a:endParaRPr b="1" sz="2400">
              <a:solidFill>
                <a:schemeClr val="accent2"/>
              </a:solidFill>
              <a:latin typeface="M PLUS 1p"/>
              <a:ea typeface="M PLUS 1p"/>
              <a:cs typeface="M PLUS 1p"/>
              <a:sym typeface="M PLUS 1p"/>
            </a:endParaRPr>
          </a:p>
        </p:txBody>
      </p:sp>
      <p:sp>
        <p:nvSpPr>
          <p:cNvPr id="257" name="Google Shape;257;p30"/>
          <p:cNvSpPr txBox="1"/>
          <p:nvPr/>
        </p:nvSpPr>
        <p:spPr>
          <a:xfrm>
            <a:off x="1503150" y="2459981"/>
            <a:ext cx="7083000" cy="9927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1200"/>
              </a:spcAft>
              <a:buNone/>
            </a:pPr>
            <a:r>
              <a:rPr lang="ja" sz="1500">
                <a:solidFill>
                  <a:schemeClr val="dk1"/>
                </a:solidFill>
                <a:latin typeface="M PLUS 1p"/>
                <a:ea typeface="M PLUS 1p"/>
                <a:cs typeface="M PLUS 1p"/>
                <a:sym typeface="M PLUS 1p"/>
              </a:rPr>
              <a:t>メンバー配布用ガイド（P18-P52）が完成したら、</a:t>
            </a:r>
            <a:br>
              <a:rPr lang="ja" sz="1500">
                <a:solidFill>
                  <a:schemeClr val="dk1"/>
                </a:solidFill>
                <a:latin typeface="M PLUS 1p"/>
                <a:ea typeface="M PLUS 1p"/>
                <a:cs typeface="M PLUS 1p"/>
                <a:sym typeface="M PLUS 1p"/>
              </a:rPr>
            </a:br>
            <a:r>
              <a:rPr b="1" lang="ja" sz="1500">
                <a:solidFill>
                  <a:schemeClr val="dk1"/>
                </a:solidFill>
                <a:latin typeface="M PLUS 1p"/>
                <a:ea typeface="M PLUS 1p"/>
                <a:cs typeface="M PLUS 1p"/>
                <a:sym typeface="M PLUS 1p"/>
              </a:rPr>
              <a:t>本資料の使い方（P2-P17）を</a:t>
            </a:r>
            <a:r>
              <a:rPr b="1" lang="ja" sz="1500">
                <a:solidFill>
                  <a:schemeClr val="dk1"/>
                </a:solidFill>
                <a:latin typeface="M PLUS 1p"/>
                <a:ea typeface="M PLUS 1p"/>
                <a:cs typeface="M PLUS 1p"/>
                <a:sym typeface="M PLUS 1p"/>
              </a:rPr>
              <a:t>非表示（もしくは削除）にして</a:t>
            </a:r>
            <a:r>
              <a:rPr lang="ja" sz="1500">
                <a:solidFill>
                  <a:schemeClr val="dk1"/>
                </a:solidFill>
                <a:latin typeface="M PLUS 1p"/>
                <a:ea typeface="M PLUS 1p"/>
                <a:cs typeface="M PLUS 1p"/>
                <a:sym typeface="M PLUS 1p"/>
              </a:rPr>
              <a:t>説明会用資料の</a:t>
            </a:r>
            <a:br>
              <a:rPr lang="ja" sz="1500">
                <a:solidFill>
                  <a:schemeClr val="dk1"/>
                </a:solidFill>
                <a:latin typeface="M PLUS 1p"/>
                <a:ea typeface="M PLUS 1p"/>
                <a:cs typeface="M PLUS 1p"/>
                <a:sym typeface="M PLUS 1p"/>
              </a:rPr>
            </a:br>
            <a:r>
              <a:rPr lang="ja" sz="1500">
                <a:solidFill>
                  <a:schemeClr val="dk1"/>
                </a:solidFill>
                <a:latin typeface="M PLUS 1p"/>
                <a:ea typeface="M PLUS 1p"/>
                <a:cs typeface="M PLUS 1p"/>
                <a:sym typeface="M PLUS 1p"/>
              </a:rPr>
              <a:t>完成です。</a:t>
            </a:r>
            <a:endParaRPr>
              <a:latin typeface="M PLUS 1p"/>
              <a:ea typeface="M PLUS 1p"/>
              <a:cs typeface="M PLUS 1p"/>
              <a:sym typeface="M PLUS 1p"/>
            </a:endParaRPr>
          </a:p>
        </p:txBody>
      </p:sp>
      <p:sp>
        <p:nvSpPr>
          <p:cNvPr id="258" name="Google Shape;258;p30"/>
          <p:cNvSpPr/>
          <p:nvPr/>
        </p:nvSpPr>
        <p:spPr>
          <a:xfrm>
            <a:off x="717682" y="2609861"/>
            <a:ext cx="648000" cy="6480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2</a:t>
            </a:r>
            <a:endParaRPr b="1" sz="2400">
              <a:solidFill>
                <a:schemeClr val="accent2"/>
              </a:solidFill>
              <a:latin typeface="M PLUS 1p"/>
              <a:ea typeface="M PLUS 1p"/>
              <a:cs typeface="M PLUS 1p"/>
              <a:sym typeface="M PLUS 1p"/>
            </a:endParaRPr>
          </a:p>
        </p:txBody>
      </p:sp>
      <p:sp>
        <p:nvSpPr>
          <p:cNvPr id="259" name="Google Shape;259;p30"/>
          <p:cNvSpPr txBox="1"/>
          <p:nvPr/>
        </p:nvSpPr>
        <p:spPr>
          <a:xfrm>
            <a:off x="1516275" y="4085913"/>
            <a:ext cx="7083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ja" sz="1500">
                <a:solidFill>
                  <a:schemeClr val="dk1"/>
                </a:solidFill>
                <a:latin typeface="M PLUS 1p"/>
                <a:ea typeface="M PLUS 1p"/>
                <a:cs typeface="M PLUS 1p"/>
                <a:sym typeface="M PLUS 1p"/>
              </a:rPr>
              <a:t>説明会当日は、プレゼンター表示で資料を表示して説明会を進めてください。</a:t>
            </a:r>
            <a:endParaRPr sz="1500">
              <a:solidFill>
                <a:schemeClr val="dk1"/>
              </a:solidFill>
              <a:latin typeface="M PLUS 1p"/>
              <a:ea typeface="M PLUS 1p"/>
              <a:cs typeface="M PLUS 1p"/>
              <a:sym typeface="M PLUS 1p"/>
            </a:endParaRPr>
          </a:p>
        </p:txBody>
      </p:sp>
      <p:sp>
        <p:nvSpPr>
          <p:cNvPr id="260" name="Google Shape;260;p30"/>
          <p:cNvSpPr/>
          <p:nvPr/>
        </p:nvSpPr>
        <p:spPr>
          <a:xfrm>
            <a:off x="717682" y="3998254"/>
            <a:ext cx="648000" cy="648000"/>
          </a:xfrm>
          <a:prstGeom prst="ellipse">
            <a:avLst/>
          </a:prstGeom>
          <a:solidFill>
            <a:srgbClr val="FFFFFF"/>
          </a:solidFill>
          <a:ln cap="flat" cmpd="sng" w="19050">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ja" sz="2400">
                <a:solidFill>
                  <a:schemeClr val="accent2"/>
                </a:solidFill>
                <a:latin typeface="M PLUS 1p"/>
                <a:ea typeface="M PLUS 1p"/>
                <a:cs typeface="M PLUS 1p"/>
                <a:sym typeface="M PLUS 1p"/>
              </a:rPr>
              <a:t>3</a:t>
            </a:r>
            <a:endParaRPr b="1" sz="2400">
              <a:solidFill>
                <a:schemeClr val="accent2"/>
              </a:solidFill>
              <a:latin typeface="M PLUS 1p"/>
              <a:ea typeface="M PLUS 1p"/>
              <a:cs typeface="M PLUS 1p"/>
              <a:sym typeface="M PLUS 1p"/>
            </a:endParaRPr>
          </a:p>
        </p:txBody>
      </p:sp>
      <p:cxnSp>
        <p:nvCxnSpPr>
          <p:cNvPr id="261" name="Google Shape;261;p30"/>
          <p:cNvCxnSpPr/>
          <p:nvPr/>
        </p:nvCxnSpPr>
        <p:spPr>
          <a:xfrm>
            <a:off x="480750" y="2233700"/>
            <a:ext cx="8182500" cy="0"/>
          </a:xfrm>
          <a:prstGeom prst="straightConnector1">
            <a:avLst/>
          </a:prstGeom>
          <a:noFill/>
          <a:ln cap="flat" cmpd="sng" w="9525">
            <a:solidFill>
              <a:srgbClr val="9E9E9E"/>
            </a:solidFill>
            <a:prstDash val="dot"/>
            <a:round/>
            <a:headEnd len="med" w="med" type="none"/>
            <a:tailEnd len="med" w="med" type="none"/>
          </a:ln>
        </p:spPr>
      </p:cxnSp>
      <p:cxnSp>
        <p:nvCxnSpPr>
          <p:cNvPr id="262" name="Google Shape;262;p30"/>
          <p:cNvCxnSpPr/>
          <p:nvPr/>
        </p:nvCxnSpPr>
        <p:spPr>
          <a:xfrm>
            <a:off x="480750" y="3720213"/>
            <a:ext cx="8182500" cy="0"/>
          </a:xfrm>
          <a:prstGeom prst="straightConnector1">
            <a:avLst/>
          </a:prstGeom>
          <a:noFill/>
          <a:ln cap="flat" cmpd="sng" w="9525">
            <a:solidFill>
              <a:srgbClr val="9E9E9E"/>
            </a:solidFill>
            <a:prstDash val="dot"/>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270000" y="233733"/>
            <a:ext cx="8520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ja" sz="1800"/>
              <a:t>説明会キットの使い方（説明会当日）</a:t>
            </a:r>
            <a:endParaRPr sz="1800"/>
          </a:p>
        </p:txBody>
      </p:sp>
      <p:sp>
        <p:nvSpPr>
          <p:cNvPr id="268" name="Google Shape;268;p31"/>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
        <p:nvSpPr>
          <p:cNvPr id="269" name="Google Shape;269;p31"/>
          <p:cNvSpPr/>
          <p:nvPr/>
        </p:nvSpPr>
        <p:spPr>
          <a:xfrm>
            <a:off x="6900009" y="153025"/>
            <a:ext cx="2064600" cy="4311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chemeClr val="lt1"/>
                </a:solidFill>
                <a:latin typeface="M PLUS 1p"/>
                <a:ea typeface="M PLUS 1p"/>
                <a:cs typeface="M PLUS 1p"/>
                <a:sym typeface="M PLUS 1p"/>
              </a:rPr>
              <a:t>管理者向けスライド</a:t>
            </a:r>
            <a:endParaRPr>
              <a:solidFill>
                <a:schemeClr val="lt1"/>
              </a:solidFill>
              <a:latin typeface="M PLUS 1p"/>
              <a:ea typeface="M PLUS 1p"/>
              <a:cs typeface="M PLUS 1p"/>
              <a:sym typeface="M PLUS 1p"/>
            </a:endParaRPr>
          </a:p>
        </p:txBody>
      </p:sp>
      <p:sp>
        <p:nvSpPr>
          <p:cNvPr id="270" name="Google Shape;270;p31"/>
          <p:cNvSpPr txBox="1"/>
          <p:nvPr/>
        </p:nvSpPr>
        <p:spPr>
          <a:xfrm>
            <a:off x="432900" y="742369"/>
            <a:ext cx="843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latin typeface="M PLUS 1p"/>
                <a:ea typeface="M PLUS 1p"/>
                <a:cs typeface="M PLUS 1p"/>
                <a:sym typeface="M PLUS 1p"/>
              </a:rPr>
              <a:t>各スライドのスピーカー</a:t>
            </a:r>
            <a:r>
              <a:rPr b="1" lang="ja">
                <a:latin typeface="M PLUS 1p"/>
                <a:ea typeface="M PLUS 1p"/>
                <a:cs typeface="M PLUS 1p"/>
                <a:sym typeface="M PLUS 1p"/>
              </a:rPr>
              <a:t>ノート欄に記載されているテキストを読み上げながら説明会を進行できます。</a:t>
            </a:r>
            <a:endParaRPr b="1">
              <a:latin typeface="M PLUS 1p"/>
              <a:ea typeface="M PLUS 1p"/>
              <a:cs typeface="M PLUS 1p"/>
              <a:sym typeface="M PLUS 1p"/>
            </a:endParaRPr>
          </a:p>
        </p:txBody>
      </p:sp>
      <p:pic>
        <p:nvPicPr>
          <p:cNvPr id="271" name="Google Shape;271;p31"/>
          <p:cNvPicPr preferRelativeResize="0"/>
          <p:nvPr/>
        </p:nvPicPr>
        <p:blipFill>
          <a:blip r:embed="rId3">
            <a:alphaModFix/>
          </a:blip>
          <a:stretch>
            <a:fillRect/>
          </a:stretch>
        </p:blipFill>
        <p:spPr>
          <a:xfrm>
            <a:off x="528150" y="1216219"/>
            <a:ext cx="5670702" cy="3524813"/>
          </a:xfrm>
          <a:prstGeom prst="rect">
            <a:avLst/>
          </a:prstGeom>
          <a:noFill/>
          <a:ln cap="flat" cmpd="sng" w="9525">
            <a:solidFill>
              <a:schemeClr val="accent3"/>
            </a:solidFill>
            <a:prstDash val="solid"/>
            <a:round/>
            <a:headEnd len="sm" w="sm" type="none"/>
            <a:tailEnd len="sm" w="sm" type="none"/>
          </a:ln>
        </p:spPr>
      </p:pic>
      <p:sp>
        <p:nvSpPr>
          <p:cNvPr id="272" name="Google Shape;272;p31"/>
          <p:cNvSpPr/>
          <p:nvPr/>
        </p:nvSpPr>
        <p:spPr>
          <a:xfrm>
            <a:off x="4343400" y="2357081"/>
            <a:ext cx="1855500" cy="18291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 name="Google Shape;273;p31"/>
          <p:cNvCxnSpPr/>
          <p:nvPr/>
        </p:nvCxnSpPr>
        <p:spPr>
          <a:xfrm flipH="1" rot="10800000">
            <a:off x="6134250" y="2809631"/>
            <a:ext cx="514200" cy="4800"/>
          </a:xfrm>
          <a:prstGeom prst="straightConnector1">
            <a:avLst/>
          </a:prstGeom>
          <a:noFill/>
          <a:ln cap="flat" cmpd="sng" w="28575">
            <a:solidFill>
              <a:schemeClr val="accent1"/>
            </a:solidFill>
            <a:prstDash val="solid"/>
            <a:round/>
            <a:headEnd len="med" w="med" type="oval"/>
            <a:tailEnd len="med" w="med" type="none"/>
          </a:ln>
        </p:spPr>
      </p:cxnSp>
      <p:sp>
        <p:nvSpPr>
          <p:cNvPr id="274" name="Google Shape;274;p31"/>
          <p:cNvSpPr txBox="1"/>
          <p:nvPr/>
        </p:nvSpPr>
        <p:spPr>
          <a:xfrm>
            <a:off x="423375" y="4722675"/>
            <a:ext cx="421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latin typeface="M PLUS 1p"/>
                <a:ea typeface="M PLUS 1p"/>
                <a:cs typeface="M PLUS 1p"/>
                <a:sym typeface="M PLUS 1p"/>
              </a:rPr>
              <a:t>▲ パワーポイントのプレゼンテーションモードで表示した場合のイメージ</a:t>
            </a:r>
            <a:endParaRPr sz="900">
              <a:latin typeface="M PLUS 1p"/>
              <a:ea typeface="M PLUS 1p"/>
              <a:cs typeface="M PLUS 1p"/>
              <a:sym typeface="M PLUS 1p"/>
            </a:endParaRPr>
          </a:p>
        </p:txBody>
      </p:sp>
      <p:sp>
        <p:nvSpPr>
          <p:cNvPr id="275" name="Google Shape;275;p31"/>
          <p:cNvSpPr/>
          <p:nvPr/>
        </p:nvSpPr>
        <p:spPr>
          <a:xfrm>
            <a:off x="6489800" y="1642700"/>
            <a:ext cx="2255400" cy="2543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1"/>
          <p:cNvSpPr txBox="1"/>
          <p:nvPr/>
        </p:nvSpPr>
        <p:spPr>
          <a:xfrm>
            <a:off x="6523828" y="1843931"/>
            <a:ext cx="2178300" cy="21357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lang="ja" sz="1300">
                <a:solidFill>
                  <a:srgbClr val="424242"/>
                </a:solidFill>
                <a:latin typeface="M PLUS 1p Medium"/>
                <a:ea typeface="M PLUS 1p Medium"/>
                <a:cs typeface="M PLUS 1p Medium"/>
                <a:sym typeface="M PLUS 1p Medium"/>
              </a:rPr>
              <a:t>ノートに記載されている</a:t>
            </a:r>
            <a:br>
              <a:rPr lang="ja" sz="1300">
                <a:solidFill>
                  <a:srgbClr val="424242"/>
                </a:solidFill>
                <a:latin typeface="M PLUS 1p Medium"/>
                <a:ea typeface="M PLUS 1p Medium"/>
                <a:cs typeface="M PLUS 1p Medium"/>
                <a:sym typeface="M PLUS 1p Medium"/>
              </a:rPr>
            </a:br>
            <a:r>
              <a:rPr lang="ja" sz="1300">
                <a:solidFill>
                  <a:srgbClr val="424242"/>
                </a:solidFill>
                <a:latin typeface="M PLUS 1p Medium"/>
                <a:ea typeface="M PLUS 1p Medium"/>
                <a:cs typeface="M PLUS 1p Medium"/>
                <a:sym typeface="M PLUS 1p Medium"/>
              </a:rPr>
              <a:t>台本は</a:t>
            </a:r>
            <a:r>
              <a:rPr b="1" lang="ja" sz="1300">
                <a:solidFill>
                  <a:schemeClr val="accent1"/>
                </a:solidFill>
                <a:latin typeface="M PLUS 1p"/>
                <a:ea typeface="M PLUS 1p"/>
                <a:cs typeface="M PLUS 1p"/>
                <a:sym typeface="M PLUS 1p"/>
              </a:rPr>
              <a:t>編集することが</a:t>
            </a:r>
            <a:br>
              <a:rPr b="1" lang="ja" sz="1300">
                <a:solidFill>
                  <a:schemeClr val="accent1"/>
                </a:solidFill>
                <a:latin typeface="M PLUS 1p"/>
                <a:ea typeface="M PLUS 1p"/>
                <a:cs typeface="M PLUS 1p"/>
                <a:sym typeface="M PLUS 1p"/>
              </a:rPr>
            </a:br>
            <a:r>
              <a:rPr b="1" lang="ja" sz="1300">
                <a:solidFill>
                  <a:schemeClr val="accent1"/>
                </a:solidFill>
                <a:latin typeface="M PLUS 1p"/>
                <a:ea typeface="M PLUS 1p"/>
                <a:cs typeface="M PLUS 1p"/>
                <a:sym typeface="M PLUS 1p"/>
              </a:rPr>
              <a:t>可能</a:t>
            </a:r>
            <a:r>
              <a:rPr lang="ja" sz="1300">
                <a:solidFill>
                  <a:srgbClr val="424242"/>
                </a:solidFill>
                <a:latin typeface="M PLUS 1p Medium"/>
                <a:ea typeface="M PLUS 1p Medium"/>
                <a:cs typeface="M PLUS 1p Medium"/>
                <a:sym typeface="M PLUS 1p Medium"/>
              </a:rPr>
              <a:t>です。</a:t>
            </a:r>
            <a:br>
              <a:rPr lang="ja" sz="1300">
                <a:solidFill>
                  <a:srgbClr val="424242"/>
                </a:solidFill>
                <a:latin typeface="M PLUS 1p Medium"/>
                <a:ea typeface="M PLUS 1p Medium"/>
                <a:cs typeface="M PLUS 1p Medium"/>
                <a:sym typeface="M PLUS 1p Medium"/>
              </a:rPr>
            </a:br>
            <a:endParaRPr sz="1300">
              <a:solidFill>
                <a:srgbClr val="424242"/>
              </a:solidFill>
              <a:latin typeface="M PLUS 1p Medium"/>
              <a:ea typeface="M PLUS 1p Medium"/>
              <a:cs typeface="M PLUS 1p Medium"/>
              <a:sym typeface="M PLUS 1p Medium"/>
            </a:endParaRPr>
          </a:p>
          <a:p>
            <a:pPr indent="0" lvl="0" marL="0" rtl="0" algn="ctr">
              <a:lnSpc>
                <a:spcPct val="125000"/>
              </a:lnSpc>
              <a:spcBef>
                <a:spcPts val="0"/>
              </a:spcBef>
              <a:spcAft>
                <a:spcPts val="0"/>
              </a:spcAft>
              <a:buNone/>
            </a:pPr>
            <a:r>
              <a:rPr lang="ja" sz="1300">
                <a:solidFill>
                  <a:srgbClr val="424242"/>
                </a:solidFill>
                <a:latin typeface="M PLUS 1p Medium"/>
                <a:ea typeface="M PLUS 1p Medium"/>
                <a:cs typeface="M PLUS 1p Medium"/>
                <a:sym typeface="M PLUS 1p Medium"/>
              </a:rPr>
              <a:t>貴社の導入背景や</a:t>
            </a:r>
            <a:br>
              <a:rPr lang="ja" sz="1300">
                <a:solidFill>
                  <a:srgbClr val="424242"/>
                </a:solidFill>
                <a:latin typeface="M PLUS 1p Medium"/>
                <a:ea typeface="M PLUS 1p Medium"/>
                <a:cs typeface="M PLUS 1p Medium"/>
                <a:sym typeface="M PLUS 1p Medium"/>
              </a:rPr>
            </a:br>
            <a:r>
              <a:rPr lang="ja" sz="1300">
                <a:solidFill>
                  <a:srgbClr val="424242"/>
                </a:solidFill>
                <a:latin typeface="M PLUS 1p Medium"/>
                <a:ea typeface="M PLUS 1p Medium"/>
                <a:cs typeface="M PLUS 1p Medium"/>
                <a:sym typeface="M PLUS 1p Medium"/>
              </a:rPr>
              <a:t>運用ルールなどに</a:t>
            </a:r>
            <a:br>
              <a:rPr lang="ja" sz="1300">
                <a:solidFill>
                  <a:srgbClr val="424242"/>
                </a:solidFill>
                <a:latin typeface="M PLUS 1p Medium"/>
                <a:ea typeface="M PLUS 1p Medium"/>
                <a:cs typeface="M PLUS 1p Medium"/>
                <a:sym typeface="M PLUS 1p Medium"/>
              </a:rPr>
            </a:br>
            <a:r>
              <a:rPr lang="ja" sz="1300">
                <a:solidFill>
                  <a:srgbClr val="424242"/>
                </a:solidFill>
                <a:latin typeface="M PLUS 1p Medium"/>
                <a:ea typeface="M PLUS 1p Medium"/>
                <a:cs typeface="M PLUS 1p Medium"/>
                <a:sym typeface="M PLUS 1p Medium"/>
              </a:rPr>
              <a:t>よって編集して</a:t>
            </a:r>
            <a:br>
              <a:rPr lang="ja" sz="1300">
                <a:solidFill>
                  <a:srgbClr val="424242"/>
                </a:solidFill>
                <a:latin typeface="M PLUS 1p Medium"/>
                <a:ea typeface="M PLUS 1p Medium"/>
                <a:cs typeface="M PLUS 1p Medium"/>
                <a:sym typeface="M PLUS 1p Medium"/>
              </a:rPr>
            </a:br>
            <a:r>
              <a:rPr lang="ja" sz="1300">
                <a:solidFill>
                  <a:srgbClr val="424242"/>
                </a:solidFill>
                <a:latin typeface="M PLUS 1p Medium"/>
                <a:ea typeface="M PLUS 1p Medium"/>
                <a:cs typeface="M PLUS 1p Medium"/>
                <a:sym typeface="M PLUS 1p Medium"/>
              </a:rPr>
              <a:t>お使いください。</a:t>
            </a:r>
            <a:endParaRPr sz="1300">
              <a:solidFill>
                <a:srgbClr val="424242"/>
              </a:solidFill>
              <a:latin typeface="M PLUS 1p Medium"/>
              <a:ea typeface="M PLUS 1p Medium"/>
              <a:cs typeface="M PLUS 1p Medium"/>
              <a:sym typeface="M PLUS 1p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2"/>
          <p:cNvSpPr txBox="1"/>
          <p:nvPr>
            <p:ph type="title"/>
          </p:nvPr>
        </p:nvSpPr>
        <p:spPr>
          <a:xfrm>
            <a:off x="1403100" y="1435125"/>
            <a:ext cx="6337800" cy="2263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ja"/>
              <a:t>事前準備</a:t>
            </a:r>
            <a:endParaRPr/>
          </a:p>
        </p:txBody>
      </p:sp>
      <p:sp>
        <p:nvSpPr>
          <p:cNvPr id="282" name="Google Shape;282;p32"/>
          <p:cNvSpPr txBox="1"/>
          <p:nvPr>
            <p:ph idx="12" type="sldNum"/>
          </p:nvPr>
        </p:nvSpPr>
        <p:spPr>
          <a:xfrm>
            <a:off x="8325300" y="4858475"/>
            <a:ext cx="548700" cy="140700"/>
          </a:xfrm>
          <a:prstGeom prst="rect">
            <a:avLst/>
          </a:prstGeom>
        </p:spPr>
        <p:txBody>
          <a:bodyPr anchorCtr="0" anchor="ctr" bIns="0" lIns="0" spcFirstLastPara="1" rIns="0" wrap="square" tIns="0">
            <a:normAutofit lnSpcReduction="10000"/>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hatwork（シンプル）">
  <a:themeElements>
    <a:clrScheme name="Simple Light">
      <a:dk1>
        <a:srgbClr val="424242"/>
      </a:dk1>
      <a:lt1>
        <a:srgbClr val="FFFFFF"/>
      </a:lt1>
      <a:dk2>
        <a:srgbClr val="757575"/>
      </a:dk2>
      <a:lt2>
        <a:srgbClr val="F5F5F5"/>
      </a:lt2>
      <a:accent1>
        <a:srgbClr val="F03748"/>
      </a:accent1>
      <a:accent2>
        <a:srgbClr val="13202F"/>
      </a:accent2>
      <a:accent3>
        <a:srgbClr val="E1E3E6"/>
      </a:accent3>
      <a:accent4>
        <a:srgbClr val="F7AC00"/>
      </a:accent4>
      <a:accent5>
        <a:srgbClr val="22B295"/>
      </a:accent5>
      <a:accent6>
        <a:srgbClr val="2CB1E7"/>
      </a:accent6>
      <a:hlink>
        <a:srgbClr val="2CB1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